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mov" ContentType="video/unknown"/>
  <Default Extension="gif" ContentType="vide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1"/>
  </p:notesMasterIdLst>
  <p:handoutMasterIdLst>
    <p:handoutMasterId r:id="rId12"/>
  </p:handoutMasterIdLst>
  <p:sldIdLst>
    <p:sldId id="412" r:id="rId2"/>
    <p:sldId id="413" r:id="rId3"/>
    <p:sldId id="423" r:id="rId4"/>
    <p:sldId id="414" r:id="rId5"/>
    <p:sldId id="415" r:id="rId6"/>
    <p:sldId id="419" r:id="rId7"/>
    <p:sldId id="411" r:id="rId8"/>
    <p:sldId id="417" r:id="rId9"/>
    <p:sldId id="418" r:id="rId10"/>
  </p:sldIdLst>
  <p:sldSz cx="9144000" cy="6858000" type="screen4x3"/>
  <p:notesSz cx="6858000" cy="9144000"/>
  <p:defaultTextStyle>
    <a:defPPr>
      <a:defRPr lang="en-US"/>
    </a:defPPr>
    <a:lvl1pPr algn="l" rtl="0" eaLnBrk="0" fontAlgn="base" hangingPunct="0">
      <a:spcBef>
        <a:spcPct val="0"/>
      </a:spcBef>
      <a:spcAft>
        <a:spcPct val="0"/>
      </a:spcAft>
      <a:defRPr sz="2400" b="1" i="1" kern="1200">
        <a:solidFill>
          <a:schemeClr val="tx1"/>
        </a:solidFill>
        <a:latin typeface="Times" charset="0"/>
        <a:ea typeface="ＭＳ Ｐゴシック" charset="0"/>
        <a:cs typeface="ＭＳ Ｐゴシック" charset="0"/>
      </a:defRPr>
    </a:lvl1pPr>
    <a:lvl2pPr marL="457200" algn="l" rtl="0" eaLnBrk="0" fontAlgn="base" hangingPunct="0">
      <a:spcBef>
        <a:spcPct val="0"/>
      </a:spcBef>
      <a:spcAft>
        <a:spcPct val="0"/>
      </a:spcAft>
      <a:defRPr sz="2400" b="1" i="1" kern="1200">
        <a:solidFill>
          <a:schemeClr val="tx1"/>
        </a:solidFill>
        <a:latin typeface="Times" charset="0"/>
        <a:ea typeface="ＭＳ Ｐゴシック" charset="0"/>
        <a:cs typeface="ＭＳ Ｐゴシック" charset="0"/>
      </a:defRPr>
    </a:lvl2pPr>
    <a:lvl3pPr marL="914400" algn="l" rtl="0" eaLnBrk="0" fontAlgn="base" hangingPunct="0">
      <a:spcBef>
        <a:spcPct val="0"/>
      </a:spcBef>
      <a:spcAft>
        <a:spcPct val="0"/>
      </a:spcAft>
      <a:defRPr sz="2400" b="1" i="1" kern="1200">
        <a:solidFill>
          <a:schemeClr val="tx1"/>
        </a:solidFill>
        <a:latin typeface="Times" charset="0"/>
        <a:ea typeface="ＭＳ Ｐゴシック" charset="0"/>
        <a:cs typeface="ＭＳ Ｐゴシック" charset="0"/>
      </a:defRPr>
    </a:lvl3pPr>
    <a:lvl4pPr marL="1371600" algn="l" rtl="0" eaLnBrk="0" fontAlgn="base" hangingPunct="0">
      <a:spcBef>
        <a:spcPct val="0"/>
      </a:spcBef>
      <a:spcAft>
        <a:spcPct val="0"/>
      </a:spcAft>
      <a:defRPr sz="2400" b="1" i="1" kern="1200">
        <a:solidFill>
          <a:schemeClr val="tx1"/>
        </a:solidFill>
        <a:latin typeface="Times" charset="0"/>
        <a:ea typeface="ＭＳ Ｐゴシック" charset="0"/>
        <a:cs typeface="ＭＳ Ｐゴシック" charset="0"/>
      </a:defRPr>
    </a:lvl4pPr>
    <a:lvl5pPr marL="1828800" algn="l" rtl="0" eaLnBrk="0" fontAlgn="base" hangingPunct="0">
      <a:spcBef>
        <a:spcPct val="0"/>
      </a:spcBef>
      <a:spcAft>
        <a:spcPct val="0"/>
      </a:spcAft>
      <a:defRPr sz="2400" b="1" i="1" kern="1200">
        <a:solidFill>
          <a:schemeClr val="tx1"/>
        </a:solidFill>
        <a:latin typeface="Times" charset="0"/>
        <a:ea typeface="ＭＳ Ｐゴシック" charset="0"/>
        <a:cs typeface="ＭＳ Ｐゴシック" charset="0"/>
      </a:defRPr>
    </a:lvl5pPr>
    <a:lvl6pPr marL="2286000" algn="l" defTabSz="457200" rtl="0" eaLnBrk="1" latinLnBrk="0" hangingPunct="1">
      <a:defRPr sz="2400" b="1" i="1" kern="1200">
        <a:solidFill>
          <a:schemeClr val="tx1"/>
        </a:solidFill>
        <a:latin typeface="Times" charset="0"/>
        <a:ea typeface="ＭＳ Ｐゴシック" charset="0"/>
        <a:cs typeface="ＭＳ Ｐゴシック" charset="0"/>
      </a:defRPr>
    </a:lvl6pPr>
    <a:lvl7pPr marL="2743200" algn="l" defTabSz="457200" rtl="0" eaLnBrk="1" latinLnBrk="0" hangingPunct="1">
      <a:defRPr sz="2400" b="1" i="1" kern="1200">
        <a:solidFill>
          <a:schemeClr val="tx1"/>
        </a:solidFill>
        <a:latin typeface="Times" charset="0"/>
        <a:ea typeface="ＭＳ Ｐゴシック" charset="0"/>
        <a:cs typeface="ＭＳ Ｐゴシック" charset="0"/>
      </a:defRPr>
    </a:lvl7pPr>
    <a:lvl8pPr marL="3200400" algn="l" defTabSz="457200" rtl="0" eaLnBrk="1" latinLnBrk="0" hangingPunct="1">
      <a:defRPr sz="2400" b="1" i="1" kern="1200">
        <a:solidFill>
          <a:schemeClr val="tx1"/>
        </a:solidFill>
        <a:latin typeface="Times" charset="0"/>
        <a:ea typeface="ＭＳ Ｐゴシック" charset="0"/>
        <a:cs typeface="ＭＳ Ｐゴシック" charset="0"/>
      </a:defRPr>
    </a:lvl8pPr>
    <a:lvl9pPr marL="3657600" algn="l" defTabSz="457200" rtl="0" eaLnBrk="1" latinLnBrk="0" hangingPunct="1">
      <a:defRPr sz="2400" b="1" i="1" kern="1200">
        <a:solidFill>
          <a:schemeClr val="tx1"/>
        </a:solidFill>
        <a:latin typeface="Times"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E8E8"/>
    <a:srgbClr val="695BF4"/>
    <a:srgbClr val="B2B2B2"/>
    <a:srgbClr val="C3C3C3"/>
    <a:srgbClr val="F2093A"/>
    <a:srgbClr val="1A8D2E"/>
    <a:srgbClr val="760805"/>
    <a:srgbClr val="1A7249"/>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varScale="1">
        <p:scale>
          <a:sx n="95" d="100"/>
          <a:sy n="95" d="100"/>
        </p:scale>
        <p:origin x="-760" y="-112"/>
      </p:cViewPr>
      <p:guideLst>
        <p:guide orient="horz" pos="3648"/>
        <p:guide pos="100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handoutMaster" Target="handoutMasters/handoutMaster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Times" pitchFamily="-109" charset="0"/>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A75FA621-268D-514C-ABAD-1DEEFC0A744B}" type="datetime1">
              <a:rPr lang="en-US"/>
              <a:pPr>
                <a:defRPr/>
              </a:pPr>
              <a:t>1/10/18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atin typeface="Times" pitchFamily="-109" charset="0"/>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5566D37C-A6D3-9D45-8695-27A831D6C62C}" type="slidenum">
              <a:rPr lang="en-US"/>
              <a:pPr>
                <a:defRPr/>
              </a:pPr>
              <a:t>‹#›</a:t>
            </a:fld>
            <a:endParaRPr lang="en-US"/>
          </a:p>
        </p:txBody>
      </p:sp>
    </p:spTree>
    <p:extLst>
      <p:ext uri="{BB962C8B-B14F-4D97-AF65-F5344CB8AC3E}">
        <p14:creationId xmlns:p14="http://schemas.microsoft.com/office/powerpoint/2010/main" val="109959693"/>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media1.gif>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i="0">
                <a:latin typeface="Times" pitchFamily="-109" charset="0"/>
                <a:ea typeface="+mn-ea"/>
                <a:cs typeface="+mn-cs"/>
              </a:defRPr>
            </a:lvl1pPr>
          </a:lstStyle>
          <a:p>
            <a:pPr>
              <a:defRPr/>
            </a:pPr>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i="0">
                <a:latin typeface="Times" pitchFamily="-109" charset="0"/>
                <a:ea typeface="+mn-ea"/>
                <a:cs typeface="+mn-cs"/>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i="0">
                <a:latin typeface="Times" pitchFamily="-109" charset="0"/>
                <a:ea typeface="+mn-ea"/>
                <a:cs typeface="+mn-cs"/>
              </a:defRPr>
            </a:lvl1pPr>
          </a:lstStyle>
          <a:p>
            <a:pPr>
              <a:defRPr/>
            </a:pPr>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i="0"/>
            </a:lvl1pPr>
          </a:lstStyle>
          <a:p>
            <a:pPr>
              <a:defRPr/>
            </a:pPr>
            <a:fld id="{5F99D81C-CD7B-8448-A7B7-A40C6B3BC537}" type="slidenum">
              <a:rPr lang="en-US"/>
              <a:pPr>
                <a:defRPr/>
              </a:pPr>
              <a:t>‹#›</a:t>
            </a:fld>
            <a:endParaRPr lang="en-US"/>
          </a:p>
        </p:txBody>
      </p:sp>
    </p:spTree>
    <p:extLst>
      <p:ext uri="{BB962C8B-B14F-4D97-AF65-F5344CB8AC3E}">
        <p14:creationId xmlns:p14="http://schemas.microsoft.com/office/powerpoint/2010/main" val="4268199336"/>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pitchFamily="-109" charset="0"/>
        <a:ea typeface="ＭＳ Ｐゴシック" pitchFamily="-109" charset="-128"/>
        <a:cs typeface="ＭＳ Ｐゴシック" pitchFamily="-109" charset="-128"/>
      </a:defRPr>
    </a:lvl1pPr>
    <a:lvl2pPr marL="457200" algn="l" rtl="0" eaLnBrk="0" fontAlgn="base" hangingPunct="0">
      <a:spcBef>
        <a:spcPct val="30000"/>
      </a:spcBef>
      <a:spcAft>
        <a:spcPct val="0"/>
      </a:spcAft>
      <a:defRPr sz="1200" kern="1200">
        <a:solidFill>
          <a:schemeClr val="tx1"/>
        </a:solidFill>
        <a:latin typeface="Times" pitchFamily="-109" charset="0"/>
        <a:ea typeface="ＭＳ Ｐゴシック" pitchFamily="-109" charset="-128"/>
        <a:cs typeface="+mn-cs"/>
      </a:defRPr>
    </a:lvl2pPr>
    <a:lvl3pPr marL="914400" algn="l" rtl="0" eaLnBrk="0" fontAlgn="base" hangingPunct="0">
      <a:spcBef>
        <a:spcPct val="30000"/>
      </a:spcBef>
      <a:spcAft>
        <a:spcPct val="0"/>
      </a:spcAft>
      <a:defRPr sz="1200" kern="1200">
        <a:solidFill>
          <a:schemeClr val="tx1"/>
        </a:solidFill>
        <a:latin typeface="Times" pitchFamily="-109" charset="0"/>
        <a:ea typeface="ＭＳ Ｐゴシック" pitchFamily="-109" charset="-128"/>
        <a:cs typeface="+mn-cs"/>
      </a:defRPr>
    </a:lvl3pPr>
    <a:lvl4pPr marL="1371600" algn="l" rtl="0" eaLnBrk="0" fontAlgn="base" hangingPunct="0">
      <a:spcBef>
        <a:spcPct val="30000"/>
      </a:spcBef>
      <a:spcAft>
        <a:spcPct val="0"/>
      </a:spcAft>
      <a:defRPr sz="1200" kern="1200">
        <a:solidFill>
          <a:schemeClr val="tx1"/>
        </a:solidFill>
        <a:latin typeface="Times" pitchFamily="-109" charset="0"/>
        <a:ea typeface="ＭＳ Ｐゴシック" pitchFamily="-109" charset="-128"/>
        <a:cs typeface="+mn-cs"/>
      </a:defRPr>
    </a:lvl4pPr>
    <a:lvl5pPr marL="1828800" algn="l" rtl="0" eaLnBrk="0" fontAlgn="base" hangingPunct="0">
      <a:spcBef>
        <a:spcPct val="30000"/>
      </a:spcBef>
      <a:spcAft>
        <a:spcPct val="0"/>
      </a:spcAft>
      <a:defRPr sz="1200" kern="1200">
        <a:solidFill>
          <a:schemeClr val="tx1"/>
        </a:solidFill>
        <a:latin typeface="Times"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BD66F158-6BFE-F541-869D-1F21ADEB5135}" type="slidenum">
              <a:rPr lang="en-US" sz="1200" b="0" i="0"/>
              <a:pPr/>
              <a:t>1</a:t>
            </a:fld>
            <a:endParaRPr lang="en-US" sz="1200" b="0" i="0"/>
          </a:p>
        </p:txBody>
      </p:sp>
      <p:sp>
        <p:nvSpPr>
          <p:cNvPr id="16386" name="Rectangle 2"/>
          <p:cNvSpPr>
            <a:spLocks noGrp="1" noRot="1" noChangeAspect="1" noChangeArrowheads="1"/>
          </p:cNvSpPr>
          <p:nvPr>
            <p:ph type="sldImg"/>
          </p:nvPr>
        </p:nvSpPr>
        <p:spPr>
          <a:solidFill>
            <a:srgbClr val="FFFFFF"/>
          </a:solidFill>
          <a:ln/>
        </p:spPr>
      </p:sp>
      <p:sp>
        <p:nvSpPr>
          <p:cNvPr id="16387"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eaLnBrk="1" hangingPunct="1"/>
            <a:endParaRPr lang="en-US">
              <a:latin typeface="Times" charset="0"/>
              <a:ea typeface="ＭＳ Ｐゴシック" charset="0"/>
              <a:cs typeface="ＭＳ Ｐゴシック"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1243BAFC-8D7C-004A-B3EC-25E78B02296F}" type="slidenum">
              <a:rPr lang="en-US" sz="1200" b="0" i="0"/>
              <a:pPr/>
              <a:t>2</a:t>
            </a:fld>
            <a:endParaRPr lang="en-US" sz="1200" b="0" i="0"/>
          </a:p>
        </p:txBody>
      </p:sp>
      <p:sp>
        <p:nvSpPr>
          <p:cNvPr id="18434" name="Rectangle 2"/>
          <p:cNvSpPr>
            <a:spLocks noGrp="1" noRot="1" noChangeAspect="1" noChangeArrowheads="1"/>
          </p:cNvSpPr>
          <p:nvPr>
            <p:ph type="sldImg"/>
          </p:nvPr>
        </p:nvSpPr>
        <p:spPr>
          <a:solidFill>
            <a:srgbClr val="FFFFFF"/>
          </a:solidFill>
          <a:ln/>
        </p:spPr>
      </p:sp>
      <p:sp>
        <p:nvSpPr>
          <p:cNvPr id="18435"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eaLnBrk="1" hangingPunct="1"/>
            <a:endParaRPr lang="en-US">
              <a:latin typeface="Times" charset="0"/>
              <a:ea typeface="ＭＳ Ｐゴシック" charset="0"/>
              <a:cs typeface="ＭＳ Ｐゴシック"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9D3D9C3F-4579-E644-B6C0-6F4357FCDA5C}" type="slidenum">
              <a:rPr lang="en-US" sz="1200" b="0" i="0"/>
              <a:pPr/>
              <a:t>3</a:t>
            </a:fld>
            <a:endParaRPr lang="en-US" sz="1200" b="0" i="0"/>
          </a:p>
        </p:txBody>
      </p:sp>
      <p:sp>
        <p:nvSpPr>
          <p:cNvPr id="20482" name="Rectangle 2"/>
          <p:cNvSpPr>
            <a:spLocks noGrp="1" noRot="1" noChangeAspect="1" noChangeArrowheads="1"/>
          </p:cNvSpPr>
          <p:nvPr>
            <p:ph type="sldImg"/>
          </p:nvPr>
        </p:nvSpPr>
        <p:spPr>
          <a:solidFill>
            <a:srgbClr val="FFFFFF"/>
          </a:solidFill>
          <a:ln/>
        </p:spPr>
      </p:sp>
      <p:sp>
        <p:nvSpPr>
          <p:cNvPr id="20483"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eaLnBrk="1" hangingPunct="1"/>
            <a:endParaRPr lang="en-US">
              <a:latin typeface="Times" charset="0"/>
              <a:ea typeface="ＭＳ Ｐゴシック" charset="0"/>
              <a:cs typeface="ＭＳ Ｐゴシック"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1FF04E27-4792-E64D-9DD7-9909CFF32B43}" type="slidenum">
              <a:rPr lang="en-US" sz="1200" b="0" i="0"/>
              <a:pPr/>
              <a:t>4</a:t>
            </a:fld>
            <a:endParaRPr lang="en-US" sz="1200" b="0" i="0"/>
          </a:p>
        </p:txBody>
      </p:sp>
      <p:sp>
        <p:nvSpPr>
          <p:cNvPr id="22530" name="Rectangle 2"/>
          <p:cNvSpPr>
            <a:spLocks noGrp="1" noRot="1" noChangeAspect="1" noChangeArrowheads="1"/>
          </p:cNvSpPr>
          <p:nvPr>
            <p:ph type="sldImg"/>
          </p:nvPr>
        </p:nvSpPr>
        <p:spPr>
          <a:solidFill>
            <a:srgbClr val="FFFFFF"/>
          </a:solidFill>
          <a:ln/>
        </p:spPr>
      </p:sp>
      <p:sp>
        <p:nvSpPr>
          <p:cNvPr id="22531"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eaLnBrk="1" hangingPunct="1"/>
            <a:endParaRPr lang="en-US">
              <a:latin typeface="Times" charset="0"/>
              <a:ea typeface="ＭＳ Ｐゴシック" charset="0"/>
              <a:cs typeface="ＭＳ Ｐゴシック"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B86C4CB8-8CF7-2B4B-B636-5E16D7061581}" type="slidenum">
              <a:rPr lang="en-US" sz="1200" b="0" i="0"/>
              <a:pPr/>
              <a:t>5</a:t>
            </a:fld>
            <a:endParaRPr lang="en-US" sz="1200" b="0" i="0"/>
          </a:p>
        </p:txBody>
      </p:sp>
      <p:sp>
        <p:nvSpPr>
          <p:cNvPr id="24578" name="Rectangle 2"/>
          <p:cNvSpPr>
            <a:spLocks noGrp="1" noRot="1" noChangeAspect="1" noChangeArrowheads="1"/>
          </p:cNvSpPr>
          <p:nvPr>
            <p:ph type="sldImg"/>
          </p:nvPr>
        </p:nvSpPr>
        <p:spPr>
          <a:solidFill>
            <a:srgbClr val="FFFFFF"/>
          </a:solidFill>
          <a:ln/>
        </p:spPr>
      </p:sp>
      <p:sp>
        <p:nvSpPr>
          <p:cNvPr id="24579"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eaLnBrk="1" hangingPunct="1"/>
            <a:endParaRPr lang="en-US">
              <a:latin typeface="Times" charset="0"/>
              <a:ea typeface="ＭＳ Ｐゴシック" charset="0"/>
              <a:cs typeface="ＭＳ Ｐゴシック"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66D7D3AF-DF81-534E-936D-B0E6F15F27AD}" type="slidenum">
              <a:rPr lang="en-US" sz="1200" b="0" i="0"/>
              <a:pPr/>
              <a:t>6</a:t>
            </a:fld>
            <a:endParaRPr lang="en-US" sz="1200" b="0" i="0"/>
          </a:p>
        </p:txBody>
      </p:sp>
      <p:sp>
        <p:nvSpPr>
          <p:cNvPr id="26626" name="Rectangle 2"/>
          <p:cNvSpPr>
            <a:spLocks noGrp="1" noRot="1" noChangeAspect="1" noChangeArrowheads="1"/>
          </p:cNvSpPr>
          <p:nvPr>
            <p:ph type="sldImg"/>
          </p:nvPr>
        </p:nvSpPr>
        <p:spPr>
          <a:solidFill>
            <a:srgbClr val="FFFFFF"/>
          </a:solidFill>
          <a:ln/>
        </p:spPr>
      </p:sp>
      <p:sp>
        <p:nvSpPr>
          <p:cNvPr id="26627"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eaLnBrk="1" hangingPunct="1"/>
            <a:endParaRPr lang="en-US">
              <a:latin typeface="Times" charset="0"/>
              <a:ea typeface="ＭＳ Ｐゴシック" charset="0"/>
              <a:cs typeface="ＭＳ Ｐゴシック"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5801AB48-21C3-844A-B6AF-911D269AA0D5}" type="slidenum">
              <a:rPr lang="en-US" sz="1200" b="0" i="0"/>
              <a:pPr/>
              <a:t>7</a:t>
            </a:fld>
            <a:endParaRPr lang="en-US" sz="1200" b="0" i="0"/>
          </a:p>
        </p:txBody>
      </p:sp>
      <p:sp>
        <p:nvSpPr>
          <p:cNvPr id="28674" name="Rectangle 2"/>
          <p:cNvSpPr>
            <a:spLocks noGrp="1" noRot="1" noChangeAspect="1" noChangeArrowheads="1" noTextEdit="1"/>
          </p:cNvSpPr>
          <p:nvPr>
            <p:ph type="sldImg"/>
          </p:nvPr>
        </p:nvSpPr>
        <p:spPr>
          <a:ln/>
        </p:spPr>
      </p:sp>
      <p:sp>
        <p:nvSpPr>
          <p:cNvPr id="2867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latin typeface="Times" charset="0"/>
              <a:ea typeface="ＭＳ Ｐゴシック" charset="0"/>
              <a:cs typeface="ＭＳ Ｐゴシック"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DCCA1865-3B43-A54A-8306-EB498968A55C}" type="slidenum">
              <a:rPr lang="en-US" sz="1200" b="0" i="0"/>
              <a:pPr/>
              <a:t>8</a:t>
            </a:fld>
            <a:endParaRPr lang="en-US" sz="1200" b="0" i="0"/>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latin typeface="Times" charset="0"/>
              <a:ea typeface="ＭＳ Ｐゴシック" charset="0"/>
              <a:cs typeface="ＭＳ Ｐゴシック"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03211CE2-0074-A244-915C-DF4A9425E30C}" type="slidenum">
              <a:rPr lang="en-US" sz="1200" b="0" i="0"/>
              <a:pPr/>
              <a:t>9</a:t>
            </a:fld>
            <a:endParaRPr lang="en-US" sz="1200" b="0" i="0"/>
          </a:p>
        </p:txBody>
      </p:sp>
      <p:sp>
        <p:nvSpPr>
          <p:cNvPr id="32770" name="Rectangle 2"/>
          <p:cNvSpPr>
            <a:spLocks noGrp="1" noRot="1" noChangeAspect="1" noChangeArrowheads="1" noTextEdit="1"/>
          </p:cNvSpPr>
          <p:nvPr>
            <p:ph type="sldImg"/>
          </p:nvPr>
        </p:nvSpPr>
        <p:spPr>
          <a:ln/>
        </p:spPr>
      </p:sp>
      <p:sp>
        <p:nvSpPr>
          <p:cNvPr id="327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latin typeface="Times" charset="0"/>
              <a:ea typeface="ＭＳ Ｐゴシック" charset="0"/>
              <a:cs typeface="ＭＳ Ｐゴシック"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1A61C82-2F83-BA48-8FFA-C73496F65C55}" type="slidenum">
              <a:rPr lang="en-US"/>
              <a:pPr>
                <a:defRPr/>
              </a:pPr>
              <a:t>‹#›</a:t>
            </a:fld>
            <a:endParaRPr lang="en-US"/>
          </a:p>
        </p:txBody>
      </p:sp>
    </p:spTree>
    <p:extLst>
      <p:ext uri="{BB962C8B-B14F-4D97-AF65-F5344CB8AC3E}">
        <p14:creationId xmlns:p14="http://schemas.microsoft.com/office/powerpoint/2010/main" val="327719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3997A48-DFD6-8C41-AAE0-AC9FD12576DA}" type="slidenum">
              <a:rPr lang="en-US"/>
              <a:pPr>
                <a:defRPr/>
              </a:pPr>
              <a:t>‹#›</a:t>
            </a:fld>
            <a:endParaRPr lang="en-US"/>
          </a:p>
        </p:txBody>
      </p:sp>
    </p:spTree>
    <p:extLst>
      <p:ext uri="{BB962C8B-B14F-4D97-AF65-F5344CB8AC3E}">
        <p14:creationId xmlns:p14="http://schemas.microsoft.com/office/powerpoint/2010/main" val="4207891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8C64AA43-E442-2047-8155-21515806EABB}" type="slidenum">
              <a:rPr lang="en-US"/>
              <a:pPr>
                <a:defRPr/>
              </a:pPr>
              <a:t>‹#›</a:t>
            </a:fld>
            <a:endParaRPr lang="en-US"/>
          </a:p>
        </p:txBody>
      </p:sp>
    </p:spTree>
    <p:extLst>
      <p:ext uri="{BB962C8B-B14F-4D97-AF65-F5344CB8AC3E}">
        <p14:creationId xmlns:p14="http://schemas.microsoft.com/office/powerpoint/2010/main" val="2734770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6EA7C5F6-DFD4-6D46-B108-2C8354B364F5}" type="slidenum">
              <a:rPr lang="en-US"/>
              <a:pPr>
                <a:defRPr/>
              </a:pPr>
              <a:t>‹#›</a:t>
            </a:fld>
            <a:endParaRPr lang="en-US"/>
          </a:p>
        </p:txBody>
      </p:sp>
    </p:spTree>
    <p:extLst>
      <p:ext uri="{BB962C8B-B14F-4D97-AF65-F5344CB8AC3E}">
        <p14:creationId xmlns:p14="http://schemas.microsoft.com/office/powerpoint/2010/main" val="3314986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9E06524D-E3F2-914B-A041-744A3B3B6486}" type="slidenum">
              <a:rPr lang="en-US"/>
              <a:pPr>
                <a:defRPr/>
              </a:pPr>
              <a:t>‹#›</a:t>
            </a:fld>
            <a:endParaRPr lang="en-US"/>
          </a:p>
        </p:txBody>
      </p:sp>
    </p:spTree>
    <p:extLst>
      <p:ext uri="{BB962C8B-B14F-4D97-AF65-F5344CB8AC3E}">
        <p14:creationId xmlns:p14="http://schemas.microsoft.com/office/powerpoint/2010/main" val="169100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E60E1470-AD20-5846-A2A9-5DC905EDE34C}" type="slidenum">
              <a:rPr lang="en-US"/>
              <a:pPr>
                <a:defRPr/>
              </a:pPr>
              <a:t>‹#›</a:t>
            </a:fld>
            <a:endParaRPr lang="en-US"/>
          </a:p>
        </p:txBody>
      </p:sp>
    </p:spTree>
    <p:extLst>
      <p:ext uri="{BB962C8B-B14F-4D97-AF65-F5344CB8AC3E}">
        <p14:creationId xmlns:p14="http://schemas.microsoft.com/office/powerpoint/2010/main" val="599953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FC42137A-FE8E-3545-8E77-2B6F4A26691A}" type="slidenum">
              <a:rPr lang="en-US"/>
              <a:pPr>
                <a:defRPr/>
              </a:pPr>
              <a:t>‹#›</a:t>
            </a:fld>
            <a:endParaRPr lang="en-US"/>
          </a:p>
        </p:txBody>
      </p:sp>
    </p:spTree>
    <p:extLst>
      <p:ext uri="{BB962C8B-B14F-4D97-AF65-F5344CB8AC3E}">
        <p14:creationId xmlns:p14="http://schemas.microsoft.com/office/powerpoint/2010/main" val="128132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BF197DA6-5D69-CA47-9659-C64F29B13462}" type="slidenum">
              <a:rPr lang="en-US"/>
              <a:pPr>
                <a:defRPr/>
              </a:pPr>
              <a:t>‹#›</a:t>
            </a:fld>
            <a:endParaRPr lang="en-US"/>
          </a:p>
        </p:txBody>
      </p:sp>
    </p:spTree>
    <p:extLst>
      <p:ext uri="{BB962C8B-B14F-4D97-AF65-F5344CB8AC3E}">
        <p14:creationId xmlns:p14="http://schemas.microsoft.com/office/powerpoint/2010/main" val="2883099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8813CE14-0735-1643-9F6C-0144A4B49663}" type="slidenum">
              <a:rPr lang="en-US"/>
              <a:pPr>
                <a:defRPr/>
              </a:pPr>
              <a:t>‹#›</a:t>
            </a:fld>
            <a:endParaRPr lang="en-US"/>
          </a:p>
        </p:txBody>
      </p:sp>
    </p:spTree>
    <p:extLst>
      <p:ext uri="{BB962C8B-B14F-4D97-AF65-F5344CB8AC3E}">
        <p14:creationId xmlns:p14="http://schemas.microsoft.com/office/powerpoint/2010/main" val="376371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290BAE2B-90E4-5D45-BB05-4551D8D77F09}" type="slidenum">
              <a:rPr lang="en-US"/>
              <a:pPr>
                <a:defRPr/>
              </a:pPr>
              <a:t>‹#›</a:t>
            </a:fld>
            <a:endParaRPr lang="en-US"/>
          </a:p>
        </p:txBody>
      </p:sp>
    </p:spTree>
    <p:extLst>
      <p:ext uri="{BB962C8B-B14F-4D97-AF65-F5344CB8AC3E}">
        <p14:creationId xmlns:p14="http://schemas.microsoft.com/office/powerpoint/2010/main" val="39142354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13DF7AD3-598E-E542-8E4E-316A78D31B25}" type="slidenum">
              <a:rPr lang="en-US"/>
              <a:pPr>
                <a:defRPr/>
              </a:pPr>
              <a:t>‹#›</a:t>
            </a:fld>
            <a:endParaRPr lang="en-US"/>
          </a:p>
        </p:txBody>
      </p:sp>
    </p:spTree>
    <p:extLst>
      <p:ext uri="{BB962C8B-B14F-4D97-AF65-F5344CB8AC3E}">
        <p14:creationId xmlns:p14="http://schemas.microsoft.com/office/powerpoint/2010/main" val="77398349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b="0" i="0">
                <a:latin typeface="Times" pitchFamily="-109" charset="0"/>
                <a:ea typeface="+mn-ea"/>
                <a:cs typeface="+mn-cs"/>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b="0" i="0">
                <a:latin typeface="Times" pitchFamily="-109" charset="0"/>
                <a:ea typeface="+mn-ea"/>
                <a:cs typeface="+mn-cs"/>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b="0" i="0"/>
            </a:lvl1pPr>
          </a:lstStyle>
          <a:p>
            <a:pPr>
              <a:defRPr/>
            </a:pPr>
            <a:fld id="{99C53B2F-9046-4549-9F0E-747557CF56AF}"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rtl="0" eaLnBrk="0" fontAlgn="base" hangingPunct="0">
        <a:spcBef>
          <a:spcPct val="0"/>
        </a:spcBef>
        <a:spcAft>
          <a:spcPct val="0"/>
        </a:spcAft>
        <a:defRPr sz="4400">
          <a:solidFill>
            <a:schemeClr val="tx2"/>
          </a:solidFill>
          <a:latin typeface="+mj-lt"/>
          <a:ea typeface="ＭＳ Ｐゴシック" pitchFamily="-109" charset="-128"/>
          <a:cs typeface="ＭＳ Ｐゴシック" pitchFamily="-109" charset="-128"/>
        </a:defRPr>
      </a:lvl1pPr>
      <a:lvl2pPr algn="ctr" rtl="0" eaLnBrk="0" fontAlgn="base" hangingPunct="0">
        <a:spcBef>
          <a:spcPct val="0"/>
        </a:spcBef>
        <a:spcAft>
          <a:spcPct val="0"/>
        </a:spcAft>
        <a:defRPr sz="4400">
          <a:solidFill>
            <a:schemeClr val="tx2"/>
          </a:solidFill>
          <a:latin typeface="Times" pitchFamily="-109" charset="0"/>
          <a:ea typeface="ＭＳ Ｐゴシック" pitchFamily="-109" charset="-128"/>
          <a:cs typeface="ＭＳ Ｐゴシック" pitchFamily="-109" charset="-128"/>
        </a:defRPr>
      </a:lvl2pPr>
      <a:lvl3pPr algn="ctr" rtl="0" eaLnBrk="0" fontAlgn="base" hangingPunct="0">
        <a:spcBef>
          <a:spcPct val="0"/>
        </a:spcBef>
        <a:spcAft>
          <a:spcPct val="0"/>
        </a:spcAft>
        <a:defRPr sz="4400">
          <a:solidFill>
            <a:schemeClr val="tx2"/>
          </a:solidFill>
          <a:latin typeface="Times" pitchFamily="-109" charset="0"/>
          <a:ea typeface="ＭＳ Ｐゴシック" pitchFamily="-109" charset="-128"/>
          <a:cs typeface="ＭＳ Ｐゴシック" pitchFamily="-109" charset="-128"/>
        </a:defRPr>
      </a:lvl3pPr>
      <a:lvl4pPr algn="ctr" rtl="0" eaLnBrk="0" fontAlgn="base" hangingPunct="0">
        <a:spcBef>
          <a:spcPct val="0"/>
        </a:spcBef>
        <a:spcAft>
          <a:spcPct val="0"/>
        </a:spcAft>
        <a:defRPr sz="4400">
          <a:solidFill>
            <a:schemeClr val="tx2"/>
          </a:solidFill>
          <a:latin typeface="Times" pitchFamily="-109" charset="0"/>
          <a:ea typeface="ＭＳ Ｐゴシック" pitchFamily="-109" charset="-128"/>
          <a:cs typeface="ＭＳ Ｐゴシック" pitchFamily="-109" charset="-128"/>
        </a:defRPr>
      </a:lvl4pPr>
      <a:lvl5pPr algn="ctr" rtl="0" eaLnBrk="0" fontAlgn="base" hangingPunct="0">
        <a:spcBef>
          <a:spcPct val="0"/>
        </a:spcBef>
        <a:spcAft>
          <a:spcPct val="0"/>
        </a:spcAft>
        <a:defRPr sz="4400">
          <a:solidFill>
            <a:schemeClr val="tx2"/>
          </a:solidFill>
          <a:latin typeface="Times" pitchFamily="-109" charset="0"/>
          <a:ea typeface="ＭＳ Ｐゴシック" pitchFamily="-109" charset="-128"/>
          <a:cs typeface="ＭＳ Ｐゴシック" pitchFamily="-109" charset="-128"/>
        </a:defRPr>
      </a:lvl5pPr>
      <a:lvl6pPr marL="457200" algn="ctr" rtl="0" fontAlgn="base">
        <a:spcBef>
          <a:spcPct val="0"/>
        </a:spcBef>
        <a:spcAft>
          <a:spcPct val="0"/>
        </a:spcAft>
        <a:defRPr sz="4400">
          <a:solidFill>
            <a:schemeClr val="tx2"/>
          </a:solidFill>
          <a:latin typeface="Times" pitchFamily="-109" charset="0"/>
        </a:defRPr>
      </a:lvl6pPr>
      <a:lvl7pPr marL="914400" algn="ctr" rtl="0" fontAlgn="base">
        <a:spcBef>
          <a:spcPct val="0"/>
        </a:spcBef>
        <a:spcAft>
          <a:spcPct val="0"/>
        </a:spcAft>
        <a:defRPr sz="4400">
          <a:solidFill>
            <a:schemeClr val="tx2"/>
          </a:solidFill>
          <a:latin typeface="Times" pitchFamily="-109" charset="0"/>
        </a:defRPr>
      </a:lvl7pPr>
      <a:lvl8pPr marL="1371600" algn="ctr" rtl="0" fontAlgn="base">
        <a:spcBef>
          <a:spcPct val="0"/>
        </a:spcBef>
        <a:spcAft>
          <a:spcPct val="0"/>
        </a:spcAft>
        <a:defRPr sz="4400">
          <a:solidFill>
            <a:schemeClr val="tx2"/>
          </a:solidFill>
          <a:latin typeface="Times" pitchFamily="-109" charset="0"/>
        </a:defRPr>
      </a:lvl8pPr>
      <a:lvl9pPr marL="1828800" algn="ctr" rtl="0" fontAlgn="base">
        <a:spcBef>
          <a:spcPct val="0"/>
        </a:spcBef>
        <a:spcAft>
          <a:spcPct val="0"/>
        </a:spcAft>
        <a:defRPr sz="4400">
          <a:solidFill>
            <a:schemeClr val="tx2"/>
          </a:solidFill>
          <a:latin typeface="Times" pitchFamily="-109"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pitchFamily="-109" charset="-128"/>
          <a:cs typeface="ＭＳ Ｐゴシック" pitchFamily="-109"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pitchFamily="-109"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pitchFamily="-109"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5pPr>
      <a:lvl6pPr marL="2514600" indent="-228600" algn="l" rtl="0" fontAlgn="base">
        <a:spcBef>
          <a:spcPct val="20000"/>
        </a:spcBef>
        <a:spcAft>
          <a:spcPct val="0"/>
        </a:spcAft>
        <a:buChar char="»"/>
        <a:defRPr sz="2000">
          <a:solidFill>
            <a:schemeClr val="tx1"/>
          </a:solidFill>
          <a:latin typeface="+mn-lt"/>
          <a:ea typeface="ＭＳ Ｐゴシック" pitchFamily="-109" charset="-128"/>
        </a:defRPr>
      </a:lvl6pPr>
      <a:lvl7pPr marL="2971800" indent="-228600" algn="l" rtl="0" fontAlgn="base">
        <a:spcBef>
          <a:spcPct val="20000"/>
        </a:spcBef>
        <a:spcAft>
          <a:spcPct val="0"/>
        </a:spcAft>
        <a:buChar char="»"/>
        <a:defRPr sz="2000">
          <a:solidFill>
            <a:schemeClr val="tx1"/>
          </a:solidFill>
          <a:latin typeface="+mn-lt"/>
          <a:ea typeface="ＭＳ Ｐゴシック" pitchFamily="-109" charset="-128"/>
        </a:defRPr>
      </a:lvl7pPr>
      <a:lvl8pPr marL="3429000" indent="-228600" algn="l" rtl="0" fontAlgn="base">
        <a:spcBef>
          <a:spcPct val="20000"/>
        </a:spcBef>
        <a:spcAft>
          <a:spcPct val="0"/>
        </a:spcAft>
        <a:buChar char="»"/>
        <a:defRPr sz="2000">
          <a:solidFill>
            <a:schemeClr val="tx1"/>
          </a:solidFill>
          <a:latin typeface="+mn-lt"/>
          <a:ea typeface="ＭＳ Ｐゴシック" pitchFamily="-109" charset="-128"/>
        </a:defRPr>
      </a:lvl8pPr>
      <a:lvl9pPr marL="3886200" indent="-228600" algn="l" rtl="0" fontAlgn="base">
        <a:spcBef>
          <a:spcPct val="20000"/>
        </a:spcBef>
        <a:spcAft>
          <a:spcPct val="0"/>
        </a:spcAft>
        <a:buChar char="»"/>
        <a:defRPr sz="2000">
          <a:solidFill>
            <a:schemeClr val="tx1"/>
          </a:solidFill>
          <a:latin typeface="+mn-lt"/>
          <a:ea typeface="ＭＳ Ｐゴシック" pitchFamily="-109"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mailto:Ludger.Scherliess@usu.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www.nr.com/oldverswitcher.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www.docs.hp.com/en/B3908-90006/B3908-90006.pdf"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7.xml"/><Relationship Id="rId5" Type="http://schemas.openxmlformats.org/officeDocument/2006/relationships/image" Target="../media/image1.png"/><Relationship Id="rId1" Type="http://schemas.microsoft.com/office/2007/relationships/media" Target="../media/media1.gif"/><Relationship Id="rId2" Type="http://schemas.openxmlformats.org/officeDocument/2006/relationships/video" Target="../media/media1.gif"/></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8.xml"/><Relationship Id="rId5" Type="http://schemas.openxmlformats.org/officeDocument/2006/relationships/image" Target="../media/image2.png"/><Relationship Id="rId1" Type="http://schemas.microsoft.com/office/2007/relationships/media" Target="../media/media2.mov"/><Relationship Id="rId2" Type="http://schemas.openxmlformats.org/officeDocument/2006/relationships/video" Target="../media/media2.mov"/></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9.xml"/><Relationship Id="rId5" Type="http://schemas.openxmlformats.org/officeDocument/2006/relationships/image" Target="../media/image3.png"/><Relationship Id="rId1" Type="http://schemas.microsoft.com/office/2007/relationships/media" Target="../media/media3.mov"/><Relationship Id="rId2" Type="http://schemas.openxmlformats.org/officeDocument/2006/relationships/video" Target="../media/media3.mo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CD362497-F408-CE45-B3AA-74A0F75FAEBE}" type="slidenum">
              <a:rPr lang="en-US" sz="1400" b="0" i="0"/>
              <a:pPr/>
              <a:t>1</a:t>
            </a:fld>
            <a:endParaRPr lang="en-US" sz="1400" b="0" i="0"/>
          </a:p>
        </p:txBody>
      </p:sp>
      <p:sp>
        <p:nvSpPr>
          <p:cNvPr id="15362" name="Text Box 2"/>
          <p:cNvSpPr txBox="1">
            <a:spLocks noChangeArrowheads="1"/>
          </p:cNvSpPr>
          <p:nvPr/>
        </p:nvSpPr>
        <p:spPr bwMode="auto">
          <a:xfrm>
            <a:off x="1273175" y="166688"/>
            <a:ext cx="6451600" cy="1538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pPr algn="ctr"/>
            <a:r>
              <a:rPr lang="en-US" sz="2300" i="0" dirty="0">
                <a:latin typeface="Arial" charset="0"/>
              </a:rPr>
              <a:t>Physics 5350: </a:t>
            </a:r>
            <a:r>
              <a:rPr lang="en-US" sz="2300" i="0" dirty="0"/>
              <a:t>Methods of Theoretical Physics II</a:t>
            </a:r>
            <a:endParaRPr lang="en-US" sz="2300" i="0" dirty="0">
              <a:latin typeface="Arial" charset="0"/>
            </a:endParaRPr>
          </a:p>
          <a:p>
            <a:pPr algn="ctr"/>
            <a:r>
              <a:rPr lang="en-US" sz="2300" b="0" i="0" dirty="0">
                <a:latin typeface="Arial" charset="0"/>
              </a:rPr>
              <a:t>Spring Semester, </a:t>
            </a:r>
            <a:r>
              <a:rPr lang="en-US" sz="2300" b="0" i="0" dirty="0" smtClean="0">
                <a:latin typeface="Arial" charset="0"/>
              </a:rPr>
              <a:t>2018</a:t>
            </a:r>
            <a:endParaRPr lang="en-US" sz="2300" b="0" i="0" dirty="0">
              <a:latin typeface="Arial" charset="0"/>
            </a:endParaRPr>
          </a:p>
          <a:p>
            <a:pPr algn="ctr"/>
            <a:r>
              <a:rPr lang="en-US" sz="2300" b="0" i="0" dirty="0">
                <a:latin typeface="Arial" charset="0"/>
              </a:rPr>
              <a:t>Utah State University Department of Physics</a:t>
            </a:r>
            <a:endParaRPr lang="en-US" b="0" i="0" dirty="0">
              <a:latin typeface="Arial" charset="0"/>
            </a:endParaRPr>
          </a:p>
          <a:p>
            <a:pPr algn="ctr"/>
            <a:endParaRPr lang="en-US" b="0" i="0" dirty="0">
              <a:latin typeface="Arial" charset="0"/>
            </a:endParaRPr>
          </a:p>
        </p:txBody>
      </p:sp>
      <p:sp>
        <p:nvSpPr>
          <p:cNvPr id="15363" name="Text Box 3"/>
          <p:cNvSpPr txBox="1">
            <a:spLocks noChangeArrowheads="1"/>
          </p:cNvSpPr>
          <p:nvPr/>
        </p:nvSpPr>
        <p:spPr bwMode="auto">
          <a:xfrm>
            <a:off x="609600" y="1600200"/>
            <a:ext cx="4587875" cy="140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sz="2000" b="0" i="0" dirty="0">
                <a:latin typeface="Arial" charset="0"/>
              </a:rPr>
              <a:t>Instructor:  Dr. Ludger Scherliess</a:t>
            </a:r>
          </a:p>
          <a:p>
            <a:r>
              <a:rPr lang="en-US" sz="2000" b="0" i="0" dirty="0">
                <a:solidFill>
                  <a:srgbClr val="0000FF"/>
                </a:solidFill>
                <a:latin typeface="Arial" charset="0"/>
                <a:hlinkClick r:id="rId3"/>
              </a:rPr>
              <a:t>Ludger.Scherliess@usu.edu</a:t>
            </a:r>
            <a:endParaRPr lang="en-US" sz="2000" b="0" i="0" dirty="0">
              <a:solidFill>
                <a:srgbClr val="0000FF"/>
              </a:solidFill>
              <a:latin typeface="Arial" charset="0"/>
            </a:endParaRPr>
          </a:p>
          <a:p>
            <a:pPr>
              <a:lnSpc>
                <a:spcPct val="30000"/>
              </a:lnSpc>
            </a:pPr>
            <a:endParaRPr lang="en-US" sz="2000" b="0" i="0" dirty="0">
              <a:latin typeface="Arial" charset="0"/>
            </a:endParaRPr>
          </a:p>
          <a:p>
            <a:r>
              <a:rPr lang="en-US" sz="2000" b="0" i="0" dirty="0">
                <a:latin typeface="Arial" charset="0"/>
              </a:rPr>
              <a:t>SER </a:t>
            </a:r>
            <a:r>
              <a:rPr lang="en-US" sz="2000" b="0" i="0" dirty="0" smtClean="0">
                <a:latin typeface="Arial" charset="0"/>
              </a:rPr>
              <a:t>316</a:t>
            </a:r>
            <a:endParaRPr lang="en-US" sz="2000" b="0" i="0" dirty="0">
              <a:latin typeface="Arial" charset="0"/>
            </a:endParaRPr>
          </a:p>
          <a:p>
            <a:r>
              <a:rPr lang="en-US" sz="2000" b="0" i="0" dirty="0">
                <a:latin typeface="Arial" charset="0"/>
              </a:rPr>
              <a:t>797-</a:t>
            </a:r>
            <a:r>
              <a:rPr lang="en-US" sz="2000" b="0" i="0" dirty="0" smtClean="0">
                <a:latin typeface="Arial" charset="0"/>
              </a:rPr>
              <a:t>7189</a:t>
            </a:r>
            <a:endParaRPr lang="en-US" sz="2000" b="0" i="0" dirty="0">
              <a:latin typeface="Arial" charset="0"/>
            </a:endParaRPr>
          </a:p>
        </p:txBody>
      </p:sp>
      <p:sp>
        <p:nvSpPr>
          <p:cNvPr id="15364" name="Text Box 4"/>
          <p:cNvSpPr txBox="1">
            <a:spLocks noChangeArrowheads="1"/>
          </p:cNvSpPr>
          <p:nvPr/>
        </p:nvSpPr>
        <p:spPr bwMode="auto">
          <a:xfrm>
            <a:off x="609600" y="3154363"/>
            <a:ext cx="8153400" cy="289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sz="2000" i="0" dirty="0"/>
              <a:t>Course Objectives</a:t>
            </a:r>
          </a:p>
          <a:p>
            <a:pPr>
              <a:lnSpc>
                <a:spcPct val="50000"/>
              </a:lnSpc>
            </a:pPr>
            <a:endParaRPr lang="en-US" sz="2000" b="0" i="0" dirty="0"/>
          </a:p>
          <a:p>
            <a:pPr>
              <a:buFontTx/>
              <a:buChar char="•"/>
            </a:pPr>
            <a:r>
              <a:rPr lang="en-US" sz="2000" b="0" i="0" dirty="0"/>
              <a:t> Understand and implement some important numerical methods used in computational physics.</a:t>
            </a:r>
          </a:p>
          <a:p>
            <a:pPr>
              <a:lnSpc>
                <a:spcPct val="60000"/>
              </a:lnSpc>
              <a:buFontTx/>
              <a:buChar char="•"/>
            </a:pPr>
            <a:endParaRPr lang="en-US" sz="2000" b="0" i="0" dirty="0"/>
          </a:p>
          <a:p>
            <a:pPr>
              <a:buFontTx/>
              <a:buChar char="•"/>
            </a:pPr>
            <a:r>
              <a:rPr lang="en-US" sz="2000" b="0" i="0" dirty="0"/>
              <a:t> Gain confidence solving problems numerically using Fortran 90.</a:t>
            </a:r>
            <a:endParaRPr lang="en-US" sz="2000" i="0" dirty="0">
              <a:latin typeface="Arial" charset="0"/>
            </a:endParaRPr>
          </a:p>
          <a:p>
            <a:pPr>
              <a:lnSpc>
                <a:spcPct val="60000"/>
              </a:lnSpc>
            </a:pPr>
            <a:endParaRPr lang="en-US" sz="2000" i="0" dirty="0">
              <a:latin typeface="Arial" charset="0"/>
            </a:endParaRPr>
          </a:p>
          <a:p>
            <a:r>
              <a:rPr lang="en-US" sz="2000" i="0" dirty="0">
                <a:latin typeface="Arial" charset="0"/>
              </a:rPr>
              <a:t>Lecture:</a:t>
            </a:r>
            <a:r>
              <a:rPr lang="en-US" sz="2000" b="0" i="0" dirty="0">
                <a:latin typeface="Arial" charset="0"/>
              </a:rPr>
              <a:t> Class will </a:t>
            </a:r>
            <a:r>
              <a:rPr lang="en-US" sz="2000" b="0" i="0">
                <a:latin typeface="Arial" charset="0"/>
              </a:rPr>
              <a:t>meet </a:t>
            </a:r>
            <a:r>
              <a:rPr lang="en-US" sz="2000" b="0" i="0" smtClean="0">
                <a:latin typeface="Arial" charset="0"/>
              </a:rPr>
              <a:t>W/</a:t>
            </a:r>
            <a:r>
              <a:rPr lang="en-US" sz="2000" b="0" i="0" dirty="0">
                <a:latin typeface="Arial" charset="0"/>
              </a:rPr>
              <a:t>F</a:t>
            </a:r>
            <a:r>
              <a:rPr lang="en-US" sz="2000" b="0" i="0" smtClean="0">
                <a:latin typeface="Arial" charset="0"/>
              </a:rPr>
              <a:t> </a:t>
            </a:r>
            <a:r>
              <a:rPr lang="en-US" sz="2000" b="0" i="0" dirty="0">
                <a:latin typeface="Arial" charset="0"/>
              </a:rPr>
              <a:t>in SER 122 at 9:00 </a:t>
            </a:r>
            <a:r>
              <a:rPr lang="en-US" sz="2000" b="0" i="0" dirty="0" smtClean="0">
                <a:latin typeface="Arial" charset="0"/>
              </a:rPr>
              <a:t>AM </a:t>
            </a:r>
            <a:r>
              <a:rPr lang="en-US" sz="2000" b="0" i="0" dirty="0">
                <a:latin typeface="Arial" charset="0"/>
              </a:rPr>
              <a:t>– 10:15 </a:t>
            </a:r>
            <a:r>
              <a:rPr lang="en-US" sz="2000" b="0" i="0" dirty="0" smtClean="0">
                <a:latin typeface="Arial" charset="0"/>
              </a:rPr>
              <a:t>AM</a:t>
            </a:r>
            <a:endParaRPr lang="en-US" sz="2000" b="0" i="0" dirty="0">
              <a:latin typeface="Arial" charset="0"/>
            </a:endParaRPr>
          </a:p>
          <a:p>
            <a:pPr>
              <a:lnSpc>
                <a:spcPct val="70000"/>
              </a:lnSpc>
            </a:pPr>
            <a:endParaRPr lang="en-US" sz="2000" b="0" i="0" dirty="0">
              <a:latin typeface="Arial" charset="0"/>
            </a:endParaRPr>
          </a:p>
          <a:p>
            <a:r>
              <a:rPr lang="en-US" sz="2000" i="0" dirty="0">
                <a:latin typeface="Arial" charset="0"/>
              </a:rPr>
              <a:t>Office Hours :</a:t>
            </a:r>
            <a:r>
              <a:rPr lang="en-US" sz="2000" b="0" i="0" dirty="0">
                <a:latin typeface="Arial" charset="0"/>
              </a:rPr>
              <a:t> By Appointment</a:t>
            </a:r>
            <a:endParaRPr lang="en-US" sz="1400" b="0" i="0" dirty="0">
              <a:latin typeface="Arial" charset="0"/>
            </a:endParaRPr>
          </a:p>
          <a:p>
            <a:pPr>
              <a:lnSpc>
                <a:spcPct val="50000"/>
              </a:lnSpc>
            </a:pPr>
            <a:endParaRPr lang="en-US" sz="1400" b="0" i="0" dirty="0">
              <a:latin typeface="Arial" charset="0"/>
            </a:endParaRPr>
          </a:p>
        </p:txBody>
      </p:sp>
      <p:sp>
        <p:nvSpPr>
          <p:cNvPr id="2" name="Date Placeholder 1"/>
          <p:cNvSpPr>
            <a:spLocks noGrp="1"/>
          </p:cNvSpPr>
          <p:nvPr>
            <p:ph type="dt" sz="quarter" idx="10"/>
          </p:nvPr>
        </p:nvSpPr>
        <p:spPr/>
        <p:txBody>
          <a:bodyPr/>
          <a:lstStyle/>
          <a:p>
            <a:pPr>
              <a:defRPr/>
            </a:pPr>
            <a:endParaRPr lang="en-US"/>
          </a:p>
        </p:txBody>
      </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55B56672-510D-864F-804D-9AE938A40868}" type="slidenum">
              <a:rPr lang="en-US" sz="1400" b="0" i="0"/>
              <a:pPr/>
              <a:t>2</a:t>
            </a:fld>
            <a:endParaRPr lang="en-US" sz="1400" b="0" i="0"/>
          </a:p>
        </p:txBody>
      </p:sp>
      <p:sp>
        <p:nvSpPr>
          <p:cNvPr id="17410" name="Text Box 2"/>
          <p:cNvSpPr txBox="1">
            <a:spLocks noChangeArrowheads="1"/>
          </p:cNvSpPr>
          <p:nvPr/>
        </p:nvSpPr>
        <p:spPr bwMode="auto">
          <a:xfrm>
            <a:off x="685800" y="990600"/>
            <a:ext cx="7924800" cy="232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pPr>
              <a:spcAft>
                <a:spcPts val="600"/>
              </a:spcAft>
            </a:pPr>
            <a:r>
              <a:rPr lang="en-US" sz="1400" i="0" dirty="0">
                <a:latin typeface="Arial" charset="0"/>
              </a:rPr>
              <a:t>Homework:</a:t>
            </a:r>
            <a:r>
              <a:rPr lang="en-US" sz="1400" b="0" i="0" dirty="0">
                <a:latin typeface="Arial" charset="0"/>
              </a:rPr>
              <a:t> Several </a:t>
            </a:r>
            <a:r>
              <a:rPr lang="en-US" sz="1400" i="0" dirty="0">
                <a:solidFill>
                  <a:srgbClr val="F2093A"/>
                </a:solidFill>
                <a:latin typeface="Arial" charset="0"/>
              </a:rPr>
              <a:t>homework assignments</a:t>
            </a:r>
            <a:r>
              <a:rPr lang="en-US" sz="1400" b="0" i="0" dirty="0">
                <a:latin typeface="Arial" charset="0"/>
              </a:rPr>
              <a:t> </a:t>
            </a:r>
            <a:r>
              <a:rPr lang="en-US" sz="1400" b="0" i="0" dirty="0" smtClean="0">
                <a:latin typeface="Arial" charset="0"/>
              </a:rPr>
              <a:t>(5-</a:t>
            </a:r>
            <a:r>
              <a:rPr lang="en-US" sz="1400" b="0" i="0" dirty="0">
                <a:latin typeface="Arial" charset="0"/>
              </a:rPr>
              <a:t>6</a:t>
            </a:r>
            <a:r>
              <a:rPr lang="en-US" sz="1400" b="0" i="0" dirty="0" smtClean="0">
                <a:latin typeface="Arial" charset="0"/>
              </a:rPr>
              <a:t>) </a:t>
            </a:r>
            <a:r>
              <a:rPr lang="en-US" sz="1400" b="0" i="0" dirty="0">
                <a:latin typeface="Arial" charset="0"/>
              </a:rPr>
              <a:t>will be given during the course of the semester that are due on specified due dates (at the beginning of the lecture). Homework must be received on time for full credit unless there is a valid excuse.  The homework score will be proportional to the percentage of assigned problems turned in on time with substantial work done on them.</a:t>
            </a:r>
          </a:p>
          <a:p>
            <a:r>
              <a:rPr lang="en-US" sz="1400" i="0" dirty="0">
                <a:latin typeface="Arial" charset="0"/>
              </a:rPr>
              <a:t>Quizzes: </a:t>
            </a:r>
            <a:r>
              <a:rPr lang="en-US" sz="1400" b="0" i="0" dirty="0">
                <a:latin typeface="Arial" charset="0"/>
              </a:rPr>
              <a:t>There will be </a:t>
            </a:r>
            <a:r>
              <a:rPr lang="en-US" sz="1400" i="0" dirty="0">
                <a:solidFill>
                  <a:srgbClr val="FF0000"/>
                </a:solidFill>
                <a:latin typeface="Arial" charset="0"/>
              </a:rPr>
              <a:t>2-3 short quizzes </a:t>
            </a:r>
            <a:r>
              <a:rPr lang="en-US" sz="1400" b="0" i="0" dirty="0">
                <a:latin typeface="Arial" charset="0"/>
              </a:rPr>
              <a:t>throughout the semester (mostly multiple choice)</a:t>
            </a:r>
            <a:endParaRPr lang="en-US" sz="1400" i="0" dirty="0">
              <a:latin typeface="Arial" charset="0"/>
            </a:endParaRPr>
          </a:p>
          <a:p>
            <a:pPr>
              <a:lnSpc>
                <a:spcPct val="50000"/>
              </a:lnSpc>
            </a:pPr>
            <a:endParaRPr lang="en-US" sz="1400" b="0" i="0" dirty="0">
              <a:latin typeface="Arial" charset="0"/>
            </a:endParaRPr>
          </a:p>
          <a:p>
            <a:r>
              <a:rPr lang="en-US" sz="1400" i="0" dirty="0">
                <a:latin typeface="Arial" charset="0"/>
              </a:rPr>
              <a:t>Midterm Exam:</a:t>
            </a:r>
            <a:r>
              <a:rPr lang="en-US" sz="1400" b="0" i="0" dirty="0">
                <a:latin typeface="Arial" charset="0"/>
              </a:rPr>
              <a:t> There will be a </a:t>
            </a:r>
            <a:r>
              <a:rPr lang="en-US" sz="1400" i="0" dirty="0">
                <a:solidFill>
                  <a:srgbClr val="F2093A"/>
                </a:solidFill>
                <a:latin typeface="Arial" charset="0"/>
              </a:rPr>
              <a:t>one-hour late midterm exam</a:t>
            </a:r>
            <a:r>
              <a:rPr lang="en-US" sz="1400" b="0" i="0" dirty="0">
                <a:latin typeface="Arial" charset="0"/>
              </a:rPr>
              <a:t>. A page of useful formulas will be provided as well as numerical values of useful constants.</a:t>
            </a:r>
          </a:p>
          <a:p>
            <a:pPr>
              <a:lnSpc>
                <a:spcPct val="50000"/>
              </a:lnSpc>
            </a:pPr>
            <a:endParaRPr lang="en-US" sz="1400" b="0" i="0" dirty="0">
              <a:latin typeface="Arial" charset="0"/>
            </a:endParaRPr>
          </a:p>
          <a:p>
            <a:r>
              <a:rPr lang="en-US" sz="1400" i="0" dirty="0">
                <a:latin typeface="Arial" charset="0"/>
              </a:rPr>
              <a:t>Final Project: </a:t>
            </a:r>
            <a:r>
              <a:rPr lang="en-US" sz="1400" b="0" i="0" dirty="0">
                <a:latin typeface="Arial" charset="0"/>
              </a:rPr>
              <a:t>There will be a </a:t>
            </a:r>
            <a:r>
              <a:rPr lang="en-US" sz="1400" i="0" dirty="0">
                <a:solidFill>
                  <a:srgbClr val="F2093A"/>
                </a:solidFill>
                <a:latin typeface="Arial" charset="0"/>
              </a:rPr>
              <a:t>final project</a:t>
            </a:r>
            <a:r>
              <a:rPr lang="en-US" sz="1400" b="0" i="0" dirty="0">
                <a:latin typeface="Arial" charset="0"/>
              </a:rPr>
              <a:t> toward the end of the semester.</a:t>
            </a:r>
          </a:p>
        </p:txBody>
      </p:sp>
      <p:sp>
        <p:nvSpPr>
          <p:cNvPr id="17411" name="Text Box 3"/>
          <p:cNvSpPr txBox="1">
            <a:spLocks noChangeArrowheads="1"/>
          </p:cNvSpPr>
          <p:nvPr/>
        </p:nvSpPr>
        <p:spPr bwMode="auto">
          <a:xfrm>
            <a:off x="685800" y="3581400"/>
            <a:ext cx="8001000" cy="224631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sz="1400" i="0">
                <a:latin typeface="Arial" charset="0"/>
              </a:rPr>
              <a:t>Final Grade: </a:t>
            </a:r>
            <a:r>
              <a:rPr lang="en-US" sz="1400" b="0" i="0">
                <a:latin typeface="Arial" charset="0"/>
              </a:rPr>
              <a:t>Your letter grade will be assigned on the basis of a numerical distribution combining scores from exams, homework, quizzes, and a final project. The distribution will be determined using the following proportions:</a:t>
            </a:r>
          </a:p>
          <a:p>
            <a:endParaRPr lang="en-US" sz="1400" b="0" i="0">
              <a:latin typeface="Arial" charset="0"/>
            </a:endParaRPr>
          </a:p>
          <a:p>
            <a:r>
              <a:rPr lang="en-US" sz="1400" b="0" i="0">
                <a:latin typeface="Arial" charset="0"/>
              </a:rPr>
              <a:t>	Homework		40%</a:t>
            </a:r>
          </a:p>
          <a:p>
            <a:r>
              <a:rPr lang="en-US" sz="1400" b="0" i="0">
                <a:latin typeface="Arial" charset="0"/>
              </a:rPr>
              <a:t>	Late Midterm 	30%</a:t>
            </a:r>
          </a:p>
          <a:p>
            <a:r>
              <a:rPr lang="en-US" sz="1400" b="0" i="0">
                <a:latin typeface="Arial" charset="0"/>
              </a:rPr>
              <a:t>	Final Project	20%</a:t>
            </a:r>
          </a:p>
          <a:p>
            <a:r>
              <a:rPr lang="en-US" sz="1400" b="0" i="0">
                <a:latin typeface="Arial" charset="0"/>
              </a:rPr>
              <a:t>	Quizzes		10%</a:t>
            </a:r>
          </a:p>
          <a:p>
            <a:endParaRPr lang="en-US" sz="1400" b="0" i="0">
              <a:latin typeface="Arial" charset="0"/>
            </a:endParaRPr>
          </a:p>
          <a:p>
            <a:r>
              <a:rPr lang="en-US" sz="1400" b="0" i="0">
                <a:latin typeface="Arial" charset="0"/>
              </a:rPr>
              <a:t>	Total		100%</a:t>
            </a:r>
          </a:p>
        </p:txBody>
      </p:sp>
      <p:sp>
        <p:nvSpPr>
          <p:cNvPr id="17412" name="Text Box 4"/>
          <p:cNvSpPr txBox="1">
            <a:spLocks noChangeArrowheads="1"/>
          </p:cNvSpPr>
          <p:nvPr/>
        </p:nvSpPr>
        <p:spPr bwMode="auto">
          <a:xfrm>
            <a:off x="3244850" y="381000"/>
            <a:ext cx="12509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a:solidFill>
                  <a:schemeClr val="accent2"/>
                </a:solidFill>
              </a:rPr>
              <a:t>Syllabus</a:t>
            </a:r>
          </a:p>
        </p:txBody>
      </p:sp>
      <p:sp>
        <p:nvSpPr>
          <p:cNvPr id="2" name="Date Placeholder 1"/>
          <p:cNvSpPr>
            <a:spLocks noGrp="1"/>
          </p:cNvSpPr>
          <p:nvPr>
            <p:ph type="dt" sz="quarter" idx="10"/>
          </p:nvPr>
        </p:nvSpPr>
        <p:spPr/>
        <p:txBody>
          <a:bodyPr/>
          <a:lstStyle/>
          <a:p>
            <a:pPr>
              <a:defRPr/>
            </a:pPr>
            <a:endParaRPr lang="en-US"/>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075683D8-7CAE-A040-A52D-6EBB1F45D695}" type="slidenum">
              <a:rPr lang="en-US" sz="1400" b="0" i="0"/>
              <a:pPr/>
              <a:t>3</a:t>
            </a:fld>
            <a:endParaRPr lang="en-US" sz="1400" b="0" i="0"/>
          </a:p>
        </p:txBody>
      </p:sp>
      <p:sp>
        <p:nvSpPr>
          <p:cNvPr id="19458" name="Text Box 2"/>
          <p:cNvSpPr txBox="1">
            <a:spLocks noChangeArrowheads="1"/>
          </p:cNvSpPr>
          <p:nvPr/>
        </p:nvSpPr>
        <p:spPr bwMode="auto">
          <a:xfrm>
            <a:off x="533400" y="1157288"/>
            <a:ext cx="8077200" cy="326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b="1" i="1">
                <a:solidFill>
                  <a:schemeClr val="tx1"/>
                </a:solidFill>
                <a:latin typeface="Times" charset="0"/>
                <a:ea typeface="ＭＳ Ｐゴシック" charset="0"/>
                <a:cs typeface="ＭＳ Ｐゴシック" charset="0"/>
              </a:defRPr>
            </a:lvl1pPr>
            <a:lvl2pPr>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pPr>
              <a:lnSpc>
                <a:spcPct val="96000"/>
              </a:lnSpc>
            </a:pPr>
            <a:r>
              <a:rPr lang="en-US" sz="2000" b="0" i="0">
                <a:solidFill>
                  <a:srgbClr val="000000"/>
                </a:solidFill>
              </a:rPr>
              <a:t>A percentage score will be computed for each student and the letter grade assigned according to the conversion table below:</a:t>
            </a:r>
          </a:p>
          <a:p>
            <a:pPr>
              <a:lnSpc>
                <a:spcPct val="96000"/>
              </a:lnSpc>
            </a:pPr>
            <a:endParaRPr lang="en-US" sz="2000" b="0" i="0">
              <a:solidFill>
                <a:srgbClr val="000000"/>
              </a:solidFill>
            </a:endParaRPr>
          </a:p>
          <a:p>
            <a:pPr>
              <a:lnSpc>
                <a:spcPct val="96000"/>
              </a:lnSpc>
            </a:pPr>
            <a:r>
              <a:rPr lang="en-US" sz="2000" b="0" i="0">
                <a:solidFill>
                  <a:srgbClr val="000000"/>
                </a:solidFill>
              </a:rPr>
              <a:t>Letter grade	 A      A-     B+	B      B-     C+	C     C-    D+    D      D- </a:t>
            </a:r>
          </a:p>
          <a:p>
            <a:pPr>
              <a:lnSpc>
                <a:spcPct val="96000"/>
              </a:lnSpc>
            </a:pPr>
            <a:r>
              <a:rPr lang="en-US" sz="2000" b="0" i="0">
                <a:solidFill>
                  <a:srgbClr val="000000"/>
                </a:solidFill>
              </a:rPr>
              <a:t>% score		92     90     88	82     80     78	72    70    68     62    60</a:t>
            </a:r>
          </a:p>
          <a:p>
            <a:pPr>
              <a:lnSpc>
                <a:spcPct val="96000"/>
              </a:lnSpc>
            </a:pPr>
            <a:endParaRPr lang="en-US" sz="2000" b="0" i="0">
              <a:solidFill>
                <a:srgbClr val="000000"/>
              </a:solidFill>
            </a:endParaRPr>
          </a:p>
          <a:p>
            <a:pPr marL="0" lvl="1">
              <a:lnSpc>
                <a:spcPct val="96000"/>
              </a:lnSpc>
            </a:pPr>
            <a:r>
              <a:rPr lang="en-US" sz="2000" b="0" i="0">
                <a:solidFill>
                  <a:srgbClr val="000000"/>
                </a:solidFill>
              </a:rPr>
              <a:t>The scores represent the lower bound for the adjacent letter grades.  For example a B grade will be given for all aggregate % scores, weighted as described earlier, which fall between 82.0% and 87.9%.  Marks below 60% will be graded F.</a:t>
            </a:r>
          </a:p>
          <a:p>
            <a:pPr>
              <a:spcAft>
                <a:spcPts val="600"/>
              </a:spcAft>
            </a:pPr>
            <a:endParaRPr lang="en-US" sz="1400" b="0" i="0">
              <a:latin typeface="Arial" charset="0"/>
            </a:endParaRPr>
          </a:p>
        </p:txBody>
      </p:sp>
      <p:sp>
        <p:nvSpPr>
          <p:cNvPr id="19459" name="Text Box 4"/>
          <p:cNvSpPr txBox="1">
            <a:spLocks noChangeArrowheads="1"/>
          </p:cNvSpPr>
          <p:nvPr/>
        </p:nvSpPr>
        <p:spPr bwMode="auto">
          <a:xfrm>
            <a:off x="3244850" y="381000"/>
            <a:ext cx="12509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a:solidFill>
                  <a:schemeClr val="accent2"/>
                </a:solidFill>
              </a:rPr>
              <a:t>Syllabus</a:t>
            </a:r>
          </a:p>
        </p:txBody>
      </p:sp>
      <p:sp>
        <p:nvSpPr>
          <p:cNvPr id="2" name="Date Placeholder 1"/>
          <p:cNvSpPr>
            <a:spLocks noGrp="1"/>
          </p:cNvSpPr>
          <p:nvPr>
            <p:ph type="dt" sz="quarter" idx="10"/>
          </p:nvPr>
        </p:nvSpPr>
        <p:spPr/>
        <p:txBody>
          <a:bodyPr/>
          <a:lstStyle/>
          <a:p>
            <a:pPr>
              <a:defRPr/>
            </a:pPr>
            <a:endParaRPr lang="en-US"/>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25B5A52C-2DE7-5043-915D-D7395E017315}" type="slidenum">
              <a:rPr lang="en-US" sz="1400" b="0" i="0"/>
              <a:pPr/>
              <a:t>4</a:t>
            </a:fld>
            <a:endParaRPr lang="en-US" sz="1400" b="0" i="0"/>
          </a:p>
        </p:txBody>
      </p:sp>
      <p:sp>
        <p:nvSpPr>
          <p:cNvPr id="21506" name="Rectangle 2"/>
          <p:cNvSpPr>
            <a:spLocks noChangeArrowheads="1"/>
          </p:cNvSpPr>
          <p:nvPr/>
        </p:nvSpPr>
        <p:spPr bwMode="auto">
          <a:xfrm>
            <a:off x="1066800" y="3657600"/>
            <a:ext cx="33528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p>
            <a:endParaRPr lang="en-US"/>
          </a:p>
        </p:txBody>
      </p:sp>
      <p:sp>
        <p:nvSpPr>
          <p:cNvPr id="21507" name="Text Box 3"/>
          <p:cNvSpPr txBox="1">
            <a:spLocks noChangeArrowheads="1"/>
          </p:cNvSpPr>
          <p:nvPr/>
        </p:nvSpPr>
        <p:spPr bwMode="auto">
          <a:xfrm>
            <a:off x="974725" y="577532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endParaRPr lang="en-US" b="0" i="0"/>
          </a:p>
        </p:txBody>
      </p:sp>
      <p:sp>
        <p:nvSpPr>
          <p:cNvPr id="21508" name="Rectangle 4"/>
          <p:cNvSpPr>
            <a:spLocks noChangeArrowheads="1"/>
          </p:cNvSpPr>
          <p:nvPr/>
        </p:nvSpPr>
        <p:spPr bwMode="auto">
          <a:xfrm>
            <a:off x="533400" y="838200"/>
            <a:ext cx="8382000" cy="5478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1800">
                <a:solidFill>
                  <a:srgbClr val="F2093A"/>
                </a:solidFill>
              </a:rPr>
              <a:t>I. Introduction</a:t>
            </a:r>
          </a:p>
          <a:p>
            <a:pPr>
              <a:lnSpc>
                <a:spcPct val="50000"/>
              </a:lnSpc>
            </a:pPr>
            <a:endParaRPr lang="en-US" sz="1600" b="0" i="0"/>
          </a:p>
          <a:p>
            <a:r>
              <a:rPr lang="en-US" sz="2000" b="0" i="0"/>
              <a:t>·  Accuracy in computing</a:t>
            </a:r>
          </a:p>
          <a:p>
            <a:r>
              <a:rPr lang="en-US" sz="2000" b="0" i="0"/>
              <a:t>·  Fortran 90</a:t>
            </a:r>
          </a:p>
          <a:p>
            <a:r>
              <a:rPr lang="en-US" sz="2000" b="0" i="0"/>
              <a:t>·  Local interpolation and cubic splines</a:t>
            </a:r>
          </a:p>
          <a:p>
            <a:r>
              <a:rPr lang="en-US" sz="2000" b="0" i="0"/>
              <a:t>·  Definite integrals : trapezoidal rule, Romberg integration and adaptive integration</a:t>
            </a:r>
            <a:endParaRPr lang="en-US" sz="1600" b="0" i="0"/>
          </a:p>
          <a:p>
            <a:endParaRPr lang="en-US" sz="1600" b="0" i="0"/>
          </a:p>
          <a:p>
            <a:r>
              <a:rPr lang="en-US" sz="1800">
                <a:solidFill>
                  <a:srgbClr val="F2093A"/>
                </a:solidFill>
              </a:rPr>
              <a:t>II. Ordinary Differential Equations (ODE's)</a:t>
            </a:r>
          </a:p>
          <a:p>
            <a:pPr>
              <a:lnSpc>
                <a:spcPct val="50000"/>
              </a:lnSpc>
            </a:pPr>
            <a:endParaRPr lang="en-US" sz="1600" b="0" i="0"/>
          </a:p>
          <a:p>
            <a:r>
              <a:rPr lang="en-US" sz="2000" b="0" i="0"/>
              <a:t>·  Linear and Nonlinear ODE's</a:t>
            </a:r>
          </a:p>
          <a:p>
            <a:r>
              <a:rPr lang="en-US" sz="2000" b="0" i="0"/>
              <a:t>·  Initial value problems: Runge-Kutta and adaptive methods</a:t>
            </a:r>
          </a:p>
          <a:p>
            <a:r>
              <a:rPr lang="en-US" sz="2000" b="0" i="0"/>
              <a:t>·  Boundary value problems: shooting and finite-difference methods</a:t>
            </a:r>
            <a:endParaRPr lang="en-US" sz="1600" b="0" i="0"/>
          </a:p>
          <a:p>
            <a:endParaRPr lang="en-US" sz="1600" b="0" i="0"/>
          </a:p>
          <a:p>
            <a:r>
              <a:rPr lang="en-US" sz="1800">
                <a:solidFill>
                  <a:srgbClr val="F2093A"/>
                </a:solidFill>
              </a:rPr>
              <a:t>III. Partial Differential Equations (PDE's)</a:t>
            </a:r>
          </a:p>
          <a:p>
            <a:pPr>
              <a:lnSpc>
                <a:spcPct val="50000"/>
              </a:lnSpc>
            </a:pPr>
            <a:endParaRPr lang="en-US" sz="1600" b="0" i="0"/>
          </a:p>
          <a:p>
            <a:r>
              <a:rPr lang="en-US" sz="2000" b="0" i="0"/>
              <a:t>Parabolic (diffusion), elliptic (Poisson), hyperbolic (wave/advection)</a:t>
            </a:r>
          </a:p>
          <a:p>
            <a:r>
              <a:rPr lang="en-US" sz="2000" b="0" i="0"/>
              <a:t>·  Finite-difference and finite-element spatial discretization</a:t>
            </a:r>
          </a:p>
          <a:p>
            <a:r>
              <a:rPr lang="en-US" sz="2000" b="0" i="0"/>
              <a:t>·  Explicit, semi-implicit and implicit time-stepping schemes</a:t>
            </a:r>
          </a:p>
          <a:p>
            <a:r>
              <a:rPr lang="en-US" sz="2000" b="0" i="0"/>
              <a:t>·  Stability analysis</a:t>
            </a:r>
            <a:endParaRPr lang="en-US" sz="1600" b="0" i="0"/>
          </a:p>
        </p:txBody>
      </p:sp>
      <p:sp>
        <p:nvSpPr>
          <p:cNvPr id="21509" name="Text Box 5"/>
          <p:cNvSpPr txBox="1">
            <a:spLocks noChangeArrowheads="1"/>
          </p:cNvSpPr>
          <p:nvPr/>
        </p:nvSpPr>
        <p:spPr bwMode="auto">
          <a:xfrm>
            <a:off x="3244850" y="381000"/>
            <a:ext cx="12509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a:solidFill>
                  <a:schemeClr val="accent2"/>
                </a:solidFill>
              </a:rPr>
              <a:t>Syllabus</a:t>
            </a:r>
          </a:p>
        </p:txBody>
      </p:sp>
      <p:sp>
        <p:nvSpPr>
          <p:cNvPr id="2" name="Date Placeholder 1"/>
          <p:cNvSpPr>
            <a:spLocks noGrp="1"/>
          </p:cNvSpPr>
          <p:nvPr>
            <p:ph type="dt" sz="quarter" idx="10"/>
          </p:nvPr>
        </p:nvSpPr>
        <p:spPr/>
        <p:txBody>
          <a:bodyPr/>
          <a:lstStyle/>
          <a:p>
            <a:pPr>
              <a:defRPr/>
            </a:pPr>
            <a:endParaRPr lang="en-US"/>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EB2AA606-078B-E44F-9A1F-6E4E341DA53B}" type="slidenum">
              <a:rPr lang="en-US" sz="1400" b="0" i="0"/>
              <a:pPr/>
              <a:t>5</a:t>
            </a:fld>
            <a:endParaRPr lang="en-US" sz="1400" b="0" i="0"/>
          </a:p>
        </p:txBody>
      </p:sp>
      <p:sp>
        <p:nvSpPr>
          <p:cNvPr id="23554" name="Rectangle 2"/>
          <p:cNvSpPr>
            <a:spLocks noChangeArrowheads="1"/>
          </p:cNvSpPr>
          <p:nvPr/>
        </p:nvSpPr>
        <p:spPr bwMode="auto">
          <a:xfrm>
            <a:off x="1066800" y="3657600"/>
            <a:ext cx="33528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p>
            <a:endParaRPr lang="en-US"/>
          </a:p>
        </p:txBody>
      </p:sp>
      <p:sp>
        <p:nvSpPr>
          <p:cNvPr id="23555" name="Text Box 3"/>
          <p:cNvSpPr txBox="1">
            <a:spLocks noChangeArrowheads="1"/>
          </p:cNvSpPr>
          <p:nvPr/>
        </p:nvSpPr>
        <p:spPr bwMode="auto">
          <a:xfrm>
            <a:off x="974725" y="577532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endParaRPr lang="en-US" b="0" i="0"/>
          </a:p>
        </p:txBody>
      </p:sp>
      <p:sp>
        <p:nvSpPr>
          <p:cNvPr id="23556" name="Rectangle 4"/>
          <p:cNvSpPr>
            <a:spLocks noChangeArrowheads="1"/>
          </p:cNvSpPr>
          <p:nvPr/>
        </p:nvSpPr>
        <p:spPr bwMode="auto">
          <a:xfrm>
            <a:off x="484188" y="838200"/>
            <a:ext cx="7288212" cy="554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1800">
                <a:solidFill>
                  <a:srgbClr val="F2093A"/>
                </a:solidFill>
              </a:rPr>
              <a:t>Official Text:</a:t>
            </a:r>
            <a:r>
              <a:rPr lang="en-US" sz="1600" b="0" i="0"/>
              <a:t> </a:t>
            </a:r>
            <a:r>
              <a:rPr lang="en-US" sz="1800" b="0" i="0"/>
              <a:t>Lecture Notes and Handouts (on Canvas)</a:t>
            </a:r>
            <a:endParaRPr lang="en-US" sz="1600" b="0" i="0"/>
          </a:p>
          <a:p>
            <a:endParaRPr lang="en-US" sz="1600" b="0" i="0"/>
          </a:p>
          <a:p>
            <a:r>
              <a:rPr lang="en-US" sz="1800">
                <a:solidFill>
                  <a:srgbClr val="F2093A"/>
                </a:solidFill>
              </a:rPr>
              <a:t>Reference Texts:</a:t>
            </a:r>
            <a:endParaRPr lang="en-US" sz="1600" b="0" i="0"/>
          </a:p>
          <a:p>
            <a:pPr>
              <a:lnSpc>
                <a:spcPct val="40000"/>
              </a:lnSpc>
            </a:pPr>
            <a:endParaRPr lang="en-US" sz="1600" b="0" i="0"/>
          </a:p>
          <a:p>
            <a:r>
              <a:rPr lang="en-US" sz="1600">
                <a:solidFill>
                  <a:schemeClr val="accent2"/>
                </a:solidFill>
              </a:rPr>
              <a:t>Undergraduate texts</a:t>
            </a:r>
            <a:endParaRPr lang="en-US" sz="1600" b="0" i="0"/>
          </a:p>
          <a:p>
            <a:pPr>
              <a:buFont typeface="Arial" charset="0"/>
              <a:buChar char="•"/>
            </a:pPr>
            <a:r>
              <a:rPr lang="en-US" sz="1800" b="0" i="0"/>
              <a:t> Introduction to Numerical Methods (Stark)</a:t>
            </a:r>
          </a:p>
          <a:p>
            <a:pPr>
              <a:buFont typeface="Arial" charset="0"/>
              <a:buChar char="•"/>
            </a:pPr>
            <a:r>
              <a:rPr lang="en-US" sz="1800" b="0" i="0"/>
              <a:t> Applied Numerical Analysis (Gerald &amp; Wheatley)</a:t>
            </a:r>
          </a:p>
          <a:p>
            <a:pPr>
              <a:buFont typeface="Arial" charset="0"/>
              <a:buChar char="•"/>
            </a:pPr>
            <a:r>
              <a:rPr lang="en-US" sz="1800" b="0" i="0"/>
              <a:t> A First Course in Computational Physics (DeVries &amp; Hasburn)</a:t>
            </a:r>
          </a:p>
          <a:p>
            <a:pPr>
              <a:buFont typeface="Arial" charset="0"/>
              <a:buChar char="•"/>
            </a:pPr>
            <a:r>
              <a:rPr lang="en-US" sz="1800" b="0" i="0"/>
              <a:t> Numerical Methods for Physics (Garcia)</a:t>
            </a:r>
            <a:endParaRPr lang="en-US" sz="1600" b="0" i="0"/>
          </a:p>
          <a:p>
            <a:endParaRPr lang="en-US" sz="1600" b="0" i="0"/>
          </a:p>
          <a:p>
            <a:r>
              <a:rPr lang="en-US" sz="1600">
                <a:solidFill>
                  <a:schemeClr val="accent2"/>
                </a:solidFill>
              </a:rPr>
              <a:t>Graduate Texts:</a:t>
            </a:r>
            <a:endParaRPr lang="en-US" sz="1600" b="0" i="0"/>
          </a:p>
          <a:p>
            <a:pPr>
              <a:buFont typeface="Arial" charset="0"/>
              <a:buChar char="•"/>
            </a:pPr>
            <a:r>
              <a:rPr lang="en-US" sz="1800" b="0" i="0"/>
              <a:t> Introduction to Numerical Analysis (Stoer &amp; Bulirsch)</a:t>
            </a:r>
          </a:p>
          <a:p>
            <a:pPr>
              <a:buFont typeface="Arial" charset="0"/>
              <a:buChar char="•"/>
            </a:pPr>
            <a:r>
              <a:rPr lang="en-US" sz="1800" b="0" i="0"/>
              <a:t> Numerical Recipes in Fortran 77 (Press, Teukolsky, Vetterling &amp; Flannery)</a:t>
            </a:r>
          </a:p>
          <a:p>
            <a:pPr>
              <a:buFont typeface="Arial" charset="0"/>
              <a:buChar char="•"/>
            </a:pPr>
            <a:r>
              <a:rPr lang="en-US" sz="1800" b="0" i="0"/>
              <a:t> Numerical Recipes in Fortran 90 (Press, Teukolsky, Vetterling &amp; Flannery)</a:t>
            </a:r>
          </a:p>
          <a:p>
            <a:pPr>
              <a:buFont typeface="Arial" charset="0"/>
              <a:buChar char="•"/>
            </a:pPr>
            <a:r>
              <a:rPr lang="en-US" sz="1800" b="0" i="0"/>
              <a:t> Computational Methods for Fluid Dynamics (Ferziger &amp; Peric)</a:t>
            </a:r>
            <a:endParaRPr lang="en-US" sz="1600" b="0" i="0"/>
          </a:p>
          <a:p>
            <a:endParaRPr lang="en-US" sz="1600" b="0" i="0"/>
          </a:p>
          <a:p>
            <a:r>
              <a:rPr lang="en-US" sz="1600">
                <a:solidFill>
                  <a:schemeClr val="accent2"/>
                </a:solidFill>
              </a:rPr>
              <a:t>Fortran 90 References:</a:t>
            </a:r>
            <a:endParaRPr lang="en-US" sz="1600" b="0" i="0"/>
          </a:p>
          <a:p>
            <a:pPr>
              <a:buFont typeface="Arial" charset="0"/>
              <a:buChar char="•"/>
            </a:pPr>
            <a:r>
              <a:rPr lang="en-US" sz="1800" b="0" i="0"/>
              <a:t> Upgrading to Fortran 90 (Redwine) best Fortran 90 reference</a:t>
            </a:r>
          </a:p>
          <a:p>
            <a:pPr>
              <a:buFont typeface="Arial" charset="0"/>
              <a:buChar char="•"/>
            </a:pPr>
            <a:r>
              <a:rPr lang="en-US" sz="1800" b="0" i="0"/>
              <a:t> Intro. to Fortran 90 (Nyhoff)</a:t>
            </a:r>
          </a:p>
          <a:p>
            <a:pPr>
              <a:buFont typeface="Arial" charset="0"/>
              <a:buChar char="•"/>
            </a:pPr>
            <a:r>
              <a:rPr lang="en-US" sz="1800" b="0" i="0"/>
              <a:t> An Intro. to Fortran 90 for Scientific Computing (Ortega)</a:t>
            </a:r>
          </a:p>
          <a:p>
            <a:pPr>
              <a:buFont typeface="Arial" charset="0"/>
              <a:buChar char="•"/>
            </a:pPr>
            <a:r>
              <a:rPr lang="en-US" sz="1800" b="0" i="0"/>
              <a:t> Intro. to Fortran 90/95 (Chapman)</a:t>
            </a:r>
            <a:endParaRPr lang="en-US" sz="1600" b="0" i="0"/>
          </a:p>
        </p:txBody>
      </p:sp>
      <p:sp>
        <p:nvSpPr>
          <p:cNvPr id="23557" name="Text Box 5"/>
          <p:cNvSpPr txBox="1">
            <a:spLocks noChangeArrowheads="1"/>
          </p:cNvSpPr>
          <p:nvPr/>
        </p:nvSpPr>
        <p:spPr bwMode="auto">
          <a:xfrm>
            <a:off x="3244850" y="381000"/>
            <a:ext cx="12509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a:solidFill>
                  <a:schemeClr val="accent2"/>
                </a:solidFill>
              </a:rPr>
              <a:t>Syllabus</a:t>
            </a:r>
          </a:p>
        </p:txBody>
      </p:sp>
      <p:grpSp>
        <p:nvGrpSpPr>
          <p:cNvPr id="23558" name="Group 6"/>
          <p:cNvGrpSpPr>
            <a:grpSpLocks/>
          </p:cNvGrpSpPr>
          <p:nvPr/>
        </p:nvGrpSpPr>
        <p:grpSpPr bwMode="auto">
          <a:xfrm>
            <a:off x="6400800" y="3124200"/>
            <a:ext cx="2743200" cy="838200"/>
            <a:chOff x="3984" y="1776"/>
            <a:chExt cx="1632" cy="528"/>
          </a:xfrm>
        </p:grpSpPr>
        <p:sp>
          <p:nvSpPr>
            <p:cNvPr id="23561" name="Text Box 7"/>
            <p:cNvSpPr txBox="1">
              <a:spLocks noChangeArrowheads="1"/>
            </p:cNvSpPr>
            <p:nvPr/>
          </p:nvSpPr>
          <p:spPr bwMode="auto">
            <a:xfrm>
              <a:off x="3984" y="1776"/>
              <a:ext cx="1632" cy="332"/>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sz="1400" b="0" i="0"/>
                <a:t>http://www.nr.com/oldverswitcher.html</a:t>
              </a:r>
              <a:endParaRPr lang="en-US" b="0" i="0"/>
            </a:p>
          </p:txBody>
        </p:sp>
        <p:sp>
          <p:nvSpPr>
            <p:cNvPr id="23562" name="Line 8"/>
            <p:cNvSpPr>
              <a:spLocks noChangeShapeType="1"/>
            </p:cNvSpPr>
            <p:nvPr/>
          </p:nvSpPr>
          <p:spPr bwMode="auto">
            <a:xfrm flipH="1">
              <a:off x="4368" y="2112"/>
              <a:ext cx="192" cy="19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grpSp>
      <p:sp>
        <p:nvSpPr>
          <p:cNvPr id="23559" name="TextBox 10"/>
          <p:cNvSpPr txBox="1">
            <a:spLocks noChangeArrowheads="1"/>
          </p:cNvSpPr>
          <p:nvPr/>
        </p:nvSpPr>
        <p:spPr bwMode="auto">
          <a:xfrm>
            <a:off x="6475413" y="2590800"/>
            <a:ext cx="266858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a:hlinkClick r:id="rId3"/>
              </a:rPr>
              <a:t>Numerical Recipes</a:t>
            </a:r>
            <a:endParaRPr lang="en-US"/>
          </a:p>
        </p:txBody>
      </p:sp>
      <p:sp>
        <p:nvSpPr>
          <p:cNvPr id="2" name="Date Placeholder 1"/>
          <p:cNvSpPr>
            <a:spLocks noGrp="1"/>
          </p:cNvSpPr>
          <p:nvPr>
            <p:ph type="dt" sz="quarter" idx="10"/>
          </p:nvPr>
        </p:nvSpPr>
        <p:spPr/>
        <p:txBody>
          <a:bodyPr/>
          <a:lstStyle/>
          <a:p>
            <a:pPr>
              <a:defRPr/>
            </a:pPr>
            <a:endParaRPr lang="en-US"/>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52739B04-B4DD-4F4F-86DF-DCF0796BA1AD}" type="slidenum">
              <a:rPr lang="en-US" sz="1400" b="0" i="0"/>
              <a:pPr/>
              <a:t>6</a:t>
            </a:fld>
            <a:endParaRPr lang="en-US" sz="1400" b="0" i="0"/>
          </a:p>
        </p:txBody>
      </p:sp>
      <p:sp>
        <p:nvSpPr>
          <p:cNvPr id="25602" name="Text Box 2"/>
          <p:cNvSpPr txBox="1">
            <a:spLocks noChangeArrowheads="1"/>
          </p:cNvSpPr>
          <p:nvPr/>
        </p:nvSpPr>
        <p:spPr bwMode="auto">
          <a:xfrm>
            <a:off x="609600" y="471488"/>
            <a:ext cx="80772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pPr algn="ctr"/>
            <a:r>
              <a:rPr lang="en-US" sz="2800" i="0">
                <a:solidFill>
                  <a:schemeClr val="accent2"/>
                </a:solidFill>
              </a:rPr>
              <a:t>Useful FORTRAN 90 Reference</a:t>
            </a:r>
          </a:p>
        </p:txBody>
      </p:sp>
      <p:sp>
        <p:nvSpPr>
          <p:cNvPr id="25603" name="Text Box 3"/>
          <p:cNvSpPr txBox="1">
            <a:spLocks noChangeArrowheads="1"/>
          </p:cNvSpPr>
          <p:nvPr/>
        </p:nvSpPr>
        <p:spPr bwMode="auto">
          <a:xfrm>
            <a:off x="1143000" y="1371600"/>
            <a:ext cx="7467600" cy="2986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pPr>
              <a:spcBef>
                <a:spcPct val="50000"/>
              </a:spcBef>
            </a:pPr>
            <a:r>
              <a:rPr lang="en-US" sz="2000" b="0" i="0">
                <a:hlinkClick r:id="rId3"/>
              </a:rPr>
              <a:t>http://www.docs.hp.com/en/B3908-90006/B3908-90006.pdf</a:t>
            </a:r>
            <a:endParaRPr lang="en-US" sz="2000" b="0" i="0"/>
          </a:p>
          <a:p>
            <a:pPr>
              <a:spcBef>
                <a:spcPct val="50000"/>
              </a:spcBef>
            </a:pPr>
            <a:r>
              <a:rPr lang="en-US" b="0" i="0"/>
              <a:t>Link to the complete reference book in  PDF-format. </a:t>
            </a:r>
          </a:p>
          <a:p>
            <a:pPr>
              <a:spcBef>
                <a:spcPct val="50000"/>
              </a:spcBef>
            </a:pPr>
            <a:r>
              <a:rPr lang="en-US" b="0" i="0"/>
              <a:t>This book has many good examples and a good list of the intrinsic functions available in Fortran 90.</a:t>
            </a:r>
          </a:p>
          <a:p>
            <a:pPr>
              <a:spcBef>
                <a:spcPct val="50000"/>
              </a:spcBef>
            </a:pPr>
            <a:endParaRPr lang="en-US" b="0" i="0"/>
          </a:p>
          <a:p>
            <a:pPr>
              <a:spcBef>
                <a:spcPct val="50000"/>
              </a:spcBef>
            </a:pPr>
            <a:r>
              <a:rPr lang="en-US" i="0">
                <a:solidFill>
                  <a:srgbClr val="F2093A"/>
                </a:solidFill>
              </a:rPr>
              <a:t>Best of all: It is free!</a:t>
            </a:r>
            <a:endParaRPr lang="en-US" b="0" i="0"/>
          </a:p>
        </p:txBody>
      </p:sp>
      <p:sp>
        <p:nvSpPr>
          <p:cNvPr id="2" name="Date Placeholder 1"/>
          <p:cNvSpPr>
            <a:spLocks noGrp="1"/>
          </p:cNvSpPr>
          <p:nvPr>
            <p:ph type="dt" sz="quarter" idx="10"/>
          </p:nvPr>
        </p:nvSpPr>
        <p:spPr/>
        <p:txBody>
          <a:bodyPr/>
          <a:lstStyle/>
          <a:p>
            <a:pPr>
              <a:defRPr/>
            </a:pPr>
            <a:endParaRPr lang="en-US"/>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5B844531-94FF-E842-9EC8-AF024B3C3A9E}" type="slidenum">
              <a:rPr lang="en-US" sz="1400" b="0" i="0"/>
              <a:pPr/>
              <a:t>7</a:t>
            </a:fld>
            <a:endParaRPr lang="en-US" sz="1400" b="0" i="0"/>
          </a:p>
        </p:txBody>
      </p:sp>
      <p:sp>
        <p:nvSpPr>
          <p:cNvPr id="27650" name="Text Box 5"/>
          <p:cNvSpPr txBox="1">
            <a:spLocks noChangeArrowheads="1"/>
          </p:cNvSpPr>
          <p:nvPr/>
        </p:nvSpPr>
        <p:spPr bwMode="auto">
          <a:xfrm>
            <a:off x="1981200" y="441325"/>
            <a:ext cx="5561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a:t>Example of a numerical solution of a PDE</a:t>
            </a:r>
          </a:p>
        </p:txBody>
      </p:sp>
      <p:sp>
        <p:nvSpPr>
          <p:cNvPr id="2" name="Date Placeholder 1"/>
          <p:cNvSpPr>
            <a:spLocks noGrp="1"/>
          </p:cNvSpPr>
          <p:nvPr>
            <p:ph type="dt" sz="quarter" idx="10"/>
          </p:nvPr>
        </p:nvSpPr>
        <p:spPr/>
        <p:txBody>
          <a:bodyPr/>
          <a:lstStyle/>
          <a:p>
            <a:pPr>
              <a:defRPr/>
            </a:pPr>
            <a:endParaRPr lang="en-US"/>
          </a:p>
        </p:txBody>
      </p:sp>
      <p:pic>
        <p:nvPicPr>
          <p:cNvPr id="3" name="ausanim.gif">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66800" y="1066800"/>
            <a:ext cx="6647201" cy="546100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repeatCount="indefinite"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0ABA34DB-7BB8-2A4A-A1E7-35D8F01CA637}" type="slidenum">
              <a:rPr lang="en-US" sz="1400" b="0" i="0"/>
              <a:pPr/>
              <a:t>8</a:t>
            </a:fld>
            <a:endParaRPr lang="en-US" sz="1400" b="0" i="0"/>
          </a:p>
        </p:txBody>
      </p:sp>
      <p:sp>
        <p:nvSpPr>
          <p:cNvPr id="29698" name="Text Box 3"/>
          <p:cNvSpPr txBox="1">
            <a:spLocks noChangeArrowheads="1"/>
          </p:cNvSpPr>
          <p:nvPr/>
        </p:nvSpPr>
        <p:spPr bwMode="auto">
          <a:xfrm>
            <a:off x="1981200" y="441325"/>
            <a:ext cx="5561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a:t>Example of a numerical solution of a PDE</a:t>
            </a:r>
          </a:p>
        </p:txBody>
      </p:sp>
      <p:sp>
        <p:nvSpPr>
          <p:cNvPr id="2" name="Date Placeholder 1"/>
          <p:cNvSpPr>
            <a:spLocks noGrp="1"/>
          </p:cNvSpPr>
          <p:nvPr>
            <p:ph type="dt" sz="quarter" idx="10"/>
          </p:nvPr>
        </p:nvSpPr>
        <p:spPr/>
        <p:txBody>
          <a:bodyPr/>
          <a:lstStyle/>
          <a:p>
            <a:pPr>
              <a:defRPr/>
            </a:pPr>
            <a:endParaRPr lang="en-US"/>
          </a:p>
        </p:txBody>
      </p:sp>
      <p:pic>
        <p:nvPicPr>
          <p:cNvPr id="3" name="ion-ms-jan_1..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66800" y="1066800"/>
            <a:ext cx="7035800" cy="527685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repeatCount="indefinite" fill="hold" display="0">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fld id="{E85BD084-6804-914A-9249-20F576ADADB5}" type="slidenum">
              <a:rPr lang="en-US" sz="1400" b="0" i="0"/>
              <a:pPr/>
              <a:t>9</a:t>
            </a:fld>
            <a:endParaRPr lang="en-US" sz="1400" b="0" i="0"/>
          </a:p>
        </p:txBody>
      </p:sp>
      <p:sp>
        <p:nvSpPr>
          <p:cNvPr id="31746" name="Text Box 2"/>
          <p:cNvSpPr txBox="1">
            <a:spLocks noChangeArrowheads="1"/>
          </p:cNvSpPr>
          <p:nvPr/>
        </p:nvSpPr>
        <p:spPr bwMode="auto">
          <a:xfrm>
            <a:off x="1981200" y="441325"/>
            <a:ext cx="5561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a:t>Example of a numerical solution of a PDE</a:t>
            </a:r>
          </a:p>
        </p:txBody>
      </p:sp>
      <p:sp>
        <p:nvSpPr>
          <p:cNvPr id="31747" name="Text Box 4"/>
          <p:cNvSpPr txBox="1">
            <a:spLocks noChangeArrowheads="1"/>
          </p:cNvSpPr>
          <p:nvPr/>
        </p:nvSpPr>
        <p:spPr bwMode="auto">
          <a:xfrm>
            <a:off x="4800600" y="1524000"/>
            <a:ext cx="3962400" cy="3539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b="1" i="1">
                <a:solidFill>
                  <a:schemeClr val="tx1"/>
                </a:solidFill>
                <a:latin typeface="Times" charset="0"/>
                <a:ea typeface="ＭＳ Ｐゴシック" charset="0"/>
                <a:cs typeface="ＭＳ Ｐゴシック" charset="0"/>
              </a:defRPr>
            </a:lvl1pPr>
            <a:lvl2pPr marL="742950" indent="-285750">
              <a:defRPr sz="2400" b="1" i="1">
                <a:solidFill>
                  <a:schemeClr val="tx1"/>
                </a:solidFill>
                <a:latin typeface="Times" charset="0"/>
                <a:ea typeface="ＭＳ Ｐゴシック" charset="0"/>
              </a:defRPr>
            </a:lvl2pPr>
            <a:lvl3pPr marL="1143000" indent="-228600">
              <a:defRPr sz="2400" b="1" i="1">
                <a:solidFill>
                  <a:schemeClr val="tx1"/>
                </a:solidFill>
                <a:latin typeface="Times" charset="0"/>
                <a:ea typeface="ＭＳ Ｐゴシック" charset="0"/>
              </a:defRPr>
            </a:lvl3pPr>
            <a:lvl4pPr marL="1600200" indent="-228600">
              <a:defRPr sz="2400" b="1" i="1">
                <a:solidFill>
                  <a:schemeClr val="tx1"/>
                </a:solidFill>
                <a:latin typeface="Times" charset="0"/>
                <a:ea typeface="ＭＳ Ｐゴシック" charset="0"/>
              </a:defRPr>
            </a:lvl4pPr>
            <a:lvl5pPr marL="2057400" indent="-228600">
              <a:defRPr sz="2400" b="1" i="1">
                <a:solidFill>
                  <a:schemeClr val="tx1"/>
                </a:solidFill>
                <a:latin typeface="Times" charset="0"/>
                <a:ea typeface="ＭＳ Ｐゴシック" charset="0"/>
              </a:defRPr>
            </a:lvl5pPr>
            <a:lvl6pPr marL="2514600" indent="-228600" eaLnBrk="0" fontAlgn="base" hangingPunct="0">
              <a:spcBef>
                <a:spcPct val="0"/>
              </a:spcBef>
              <a:spcAft>
                <a:spcPct val="0"/>
              </a:spcAft>
              <a:defRPr sz="2400" b="1" i="1">
                <a:solidFill>
                  <a:schemeClr val="tx1"/>
                </a:solidFill>
                <a:latin typeface="Times" charset="0"/>
                <a:ea typeface="ＭＳ Ｐゴシック" charset="0"/>
              </a:defRPr>
            </a:lvl6pPr>
            <a:lvl7pPr marL="2971800" indent="-228600" eaLnBrk="0" fontAlgn="base" hangingPunct="0">
              <a:spcBef>
                <a:spcPct val="0"/>
              </a:spcBef>
              <a:spcAft>
                <a:spcPct val="0"/>
              </a:spcAft>
              <a:defRPr sz="2400" b="1" i="1">
                <a:solidFill>
                  <a:schemeClr val="tx1"/>
                </a:solidFill>
                <a:latin typeface="Times" charset="0"/>
                <a:ea typeface="ＭＳ Ｐゴシック" charset="0"/>
              </a:defRPr>
            </a:lvl7pPr>
            <a:lvl8pPr marL="3429000" indent="-228600" eaLnBrk="0" fontAlgn="base" hangingPunct="0">
              <a:spcBef>
                <a:spcPct val="0"/>
              </a:spcBef>
              <a:spcAft>
                <a:spcPct val="0"/>
              </a:spcAft>
              <a:defRPr sz="2400" b="1" i="1">
                <a:solidFill>
                  <a:schemeClr val="tx1"/>
                </a:solidFill>
                <a:latin typeface="Times" charset="0"/>
                <a:ea typeface="ＭＳ Ｐゴシック" charset="0"/>
              </a:defRPr>
            </a:lvl8pPr>
            <a:lvl9pPr marL="3886200" indent="-228600" eaLnBrk="0" fontAlgn="base" hangingPunct="0">
              <a:spcBef>
                <a:spcPct val="0"/>
              </a:spcBef>
              <a:spcAft>
                <a:spcPct val="0"/>
              </a:spcAft>
              <a:defRPr sz="2400" b="1" i="1">
                <a:solidFill>
                  <a:schemeClr val="tx1"/>
                </a:solidFill>
                <a:latin typeface="Times" charset="0"/>
                <a:ea typeface="ＭＳ Ｐゴシック" charset="0"/>
              </a:defRPr>
            </a:lvl9pPr>
          </a:lstStyle>
          <a:p>
            <a:r>
              <a:rPr lang="en-US" sz="2800" b="0" i="0" dirty="0"/>
              <a:t>This simulation shows whirlpools of electrically charged gas (plasma), some 40 000 kilometers across, as those witnessed by ESA</a:t>
            </a:r>
            <a:r>
              <a:rPr lang="ja-JP" altLang="en-US" sz="2800" b="0" i="0" dirty="0"/>
              <a:t>’</a:t>
            </a:r>
            <a:r>
              <a:rPr lang="en-US" altLang="ja-JP" sz="2800" b="0" i="0" dirty="0"/>
              <a:t>s Cluster in the Earth's magnetosphere on 3 July 2001.</a:t>
            </a:r>
            <a:endParaRPr lang="en-US" sz="2800" b="0" i="0" dirty="0"/>
          </a:p>
        </p:txBody>
      </p:sp>
      <p:sp>
        <p:nvSpPr>
          <p:cNvPr id="2" name="Date Placeholder 1"/>
          <p:cNvSpPr>
            <a:spLocks noGrp="1"/>
          </p:cNvSpPr>
          <p:nvPr>
            <p:ph type="dt" sz="quarter" idx="10"/>
          </p:nvPr>
        </p:nvSpPr>
        <p:spPr/>
        <p:txBody>
          <a:bodyPr/>
          <a:lstStyle/>
          <a:p>
            <a:pPr>
              <a:defRPr/>
            </a:pPr>
            <a:endParaRPr lang="en-US"/>
          </a:p>
        </p:txBody>
      </p:sp>
      <p:pic>
        <p:nvPicPr>
          <p:cNvPr id="5" name="cluster_animation..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19924" y="990600"/>
            <a:ext cx="3899676" cy="579120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repeatCount="indefinite" fill="hold" display="0">
                  <p:stCondLst>
                    <p:cond delay="indefinite"/>
                  </p:stCondLst>
                </p:cTn>
                <p:tgtEl>
                  <p:spTgt spid="5"/>
                </p:tgtEl>
              </p:cMediaNode>
            </p:video>
          </p:childTnLst>
        </p:cTn>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1" u="none" strike="noStrike" cap="none" normalizeH="0" baseline="0">
            <a:ln>
              <a:noFill/>
            </a:ln>
            <a:solidFill>
              <a:schemeClr val="tx1"/>
            </a:solidFill>
            <a:effectLst/>
            <a:latin typeface="Times" pitchFamily="-109"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1" u="none" strike="noStrike" cap="none" normalizeH="0" baseline="0">
            <a:ln>
              <a:noFill/>
            </a:ln>
            <a:solidFill>
              <a:schemeClr val="tx1"/>
            </a:solidFill>
            <a:effectLst/>
            <a:latin typeface="Times" pitchFamily="-109"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11475</TotalTime>
  <Words>700</Words>
  <Application>Microsoft Macintosh PowerPoint</Application>
  <PresentationFormat>On-screen Show (4:3)</PresentationFormat>
  <Paragraphs>111</Paragraphs>
  <Slides>9</Slides>
  <Notes>9</Notes>
  <HiddenSlides>0</HiddenSlides>
  <MMClips>3</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Blank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CASS USU</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CASS USU</dc:creator>
  <cp:lastModifiedBy>Ludger Scherliess</cp:lastModifiedBy>
  <cp:revision>333</cp:revision>
  <cp:lastPrinted>2016-01-10T05:56:08Z</cp:lastPrinted>
  <dcterms:created xsi:type="dcterms:W3CDTF">2014-01-07T04:07:05Z</dcterms:created>
  <dcterms:modified xsi:type="dcterms:W3CDTF">2018-01-10T17:31:56Z</dcterms:modified>
</cp:coreProperties>
</file>

<file path=docProps/thumbnail.jpeg>
</file>